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66" r:id="rId3"/>
    <p:sldId id="279" r:id="rId4"/>
    <p:sldId id="289" r:id="rId5"/>
    <p:sldId id="288" r:id="rId6"/>
    <p:sldId id="290" r:id="rId7"/>
    <p:sldId id="285"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1pPr>
    <a:lvl2pPr marL="0" marR="0" indent="2286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2pPr>
    <a:lvl3pPr marL="0" marR="0" indent="4572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3pPr>
    <a:lvl4pPr marL="0" marR="0" indent="6858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4pPr>
    <a:lvl5pPr marL="0" marR="0" indent="9144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5pPr>
    <a:lvl6pPr marL="0" marR="0" indent="11430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6pPr>
    <a:lvl7pPr marL="0" marR="0" indent="13716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7pPr>
    <a:lvl8pPr marL="0" marR="0" indent="16002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8pPr>
    <a:lvl9pPr marL="0" marR="0" indent="182880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p:restoredTop sz="94807"/>
  </p:normalViewPr>
  <p:slideViewPr>
    <p:cSldViewPr snapToGrid="0" snapToObjects="1">
      <p:cViewPr varScale="1">
        <p:scale>
          <a:sx n="62" d="100"/>
          <a:sy n="62" d="100"/>
        </p:scale>
        <p:origin x="84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38" name="Shape 3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Blu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Rectangle"/>
          <p:cNvSpPr/>
          <p:nvPr/>
        </p:nvSpPr>
        <p:spPr>
          <a:xfrm>
            <a:off x="5799633" y="-7839"/>
            <a:ext cx="12784734" cy="12507021"/>
          </a:xfrm>
          <a:prstGeom prst="rect">
            <a:avLst/>
          </a:prstGeom>
          <a:solidFill>
            <a:srgbClr val="002EA3">
              <a:alpha val="90431"/>
            </a:srgbClr>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3" name="BoiseState-PrimaryMark-OrangeWhiteOutline-D64309.png" descr="BoiseState-PrimaryMark-OrangeWhiteOutline-D64309.png"/>
          <p:cNvPicPr>
            <a:picLocks noChangeAspect="1"/>
          </p:cNvPicPr>
          <p:nvPr/>
        </p:nvPicPr>
        <p:blipFill>
          <a:blip r:embed="rId3"/>
          <a:stretch>
            <a:fillRect/>
          </a:stretch>
        </p:blipFill>
        <p:spPr>
          <a:xfrm>
            <a:off x="9612254" y="10175240"/>
            <a:ext cx="5159492" cy="1654748"/>
          </a:xfrm>
          <a:prstGeom prst="rect">
            <a:avLst/>
          </a:prstGeom>
          <a:ln w="12700">
            <a:miter lim="400000"/>
          </a:ln>
        </p:spPr>
      </p:pic>
      <p:sp>
        <p:nvSpPr>
          <p:cNvPr id="14" name="Initial Slide with Background Image"/>
          <p:cNvSpPr txBox="1">
            <a:spLocks noGrp="1"/>
          </p:cNvSpPr>
          <p:nvPr>
            <p:ph type="body" sz="quarter" idx="13"/>
          </p:nvPr>
        </p:nvSpPr>
        <p:spPr>
          <a:xfrm>
            <a:off x="6834554" y="2606040"/>
            <a:ext cx="10714892" cy="4287520"/>
          </a:xfrm>
          <a:prstGeom prst="rect">
            <a:avLst/>
          </a:prstGeom>
        </p:spPr>
        <p:txBody>
          <a:bodyPr>
            <a:noAutofit/>
          </a:bodyPr>
          <a:lstStyle>
            <a:lvl1pPr marL="0" indent="0" algn="ctr" defTabSz="825500">
              <a:buSzTx/>
              <a:buNone/>
              <a:defRPr sz="7200" cap="all" spc="720">
                <a:solidFill>
                  <a:srgbClr val="FFFFFF"/>
                </a:solidFill>
              </a:defRPr>
            </a:lvl1pPr>
          </a:lstStyle>
          <a:p>
            <a:r>
              <a:t>Initial Slide with Background Image</a:t>
            </a:r>
          </a:p>
        </p:txBody>
      </p:sp>
      <p:sp>
        <p:nvSpPr>
          <p:cNvPr id="15" name="Secondary caption goes here"/>
          <p:cNvSpPr txBox="1">
            <a:spLocks noGrp="1"/>
          </p:cNvSpPr>
          <p:nvPr>
            <p:ph type="body" sz="quarter" idx="14"/>
          </p:nvPr>
        </p:nvSpPr>
        <p:spPr>
          <a:xfrm>
            <a:off x="8816720" y="7341870"/>
            <a:ext cx="6750559" cy="556260"/>
          </a:xfrm>
          <a:prstGeom prst="rect">
            <a:avLst/>
          </a:prstGeom>
        </p:spPr>
        <p:txBody>
          <a:bodyPr wrap="none">
            <a:spAutoFit/>
          </a:bodyPr>
          <a:lstStyle>
            <a:lvl1pPr marL="0" indent="0" algn="ctr" defTabSz="825500">
              <a:buSzTx/>
              <a:buNone/>
              <a:defRPr sz="3600">
                <a:solidFill>
                  <a:srgbClr val="FFFFFF"/>
                </a:solidFill>
              </a:defRPr>
            </a:lvl1pPr>
          </a:lstStyle>
          <a:p>
            <a:r>
              <a:t>Secondary caption goes here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69"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13" name="Body Level One…"/>
          <p:cNvSpPr txBox="1">
            <a:spLocks noGrp="1"/>
          </p:cNvSpPr>
          <p:nvPr>
            <p:ph type="body" idx="1"/>
          </p:nvPr>
        </p:nvSpPr>
        <p:spPr>
          <a:xfrm>
            <a:off x="1689100" y="1778000"/>
            <a:ext cx="21005800" cy="10160000"/>
          </a:xfrm>
          <a:prstGeom prst="rect">
            <a:avLst/>
          </a:prstGeom>
        </p:spPr>
        <p:txBody>
          <a:bodyPr/>
          <a:lstStyle>
            <a:lvl1pPr marL="476250" indent="-476250">
              <a:defRPr sz="3600"/>
            </a:lvl1pPr>
            <a:lvl2pPr marL="1111250" indent="-476250">
              <a:defRPr sz="3600"/>
            </a:lvl2pPr>
            <a:lvl3pPr marL="1746250" indent="-476250">
              <a:defRPr sz="3600"/>
            </a:lvl3pPr>
            <a:lvl4pPr marL="2381250" indent="-476250">
              <a:defRPr sz="3600"/>
            </a:lvl4pPr>
            <a:lvl5pPr marL="3016250" indent="-476250">
              <a:defRPr sz="3600"/>
            </a:lvl5p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131" name="Image"/>
          <p:cNvSpPr>
            <a:spLocks noGrp="1"/>
          </p:cNvSpPr>
          <p:nvPr>
            <p:ph type="pic" idx="13"/>
          </p:nvPr>
        </p:nvSpPr>
        <p:spPr>
          <a:xfrm rot="1260000">
            <a:off x="1453770" y="-3525367"/>
            <a:ext cx="7093345" cy="19972507"/>
          </a:xfrm>
          <a:prstGeom prst="rect">
            <a:avLst/>
          </a:prstGeom>
        </p:spPr>
        <p:txBody>
          <a:bodyPr lIns="91439" tIns="45719" rIns="91439" bIns="45719" anchor="t">
            <a:noAutofit/>
          </a:bodyPr>
          <a:lstStyle/>
          <a:p>
            <a:endParaRPr/>
          </a:p>
        </p:txBody>
      </p:sp>
      <p:sp>
        <p:nvSpPr>
          <p:cNvPr id="132" name="Lorem ipsum dolor sit amet."/>
          <p:cNvSpPr txBox="1">
            <a:spLocks noGrp="1"/>
          </p:cNvSpPr>
          <p:nvPr>
            <p:ph type="body" sz="quarter" idx="14"/>
          </p:nvPr>
        </p:nvSpPr>
        <p:spPr>
          <a:xfrm>
            <a:off x="12856104" y="1903306"/>
            <a:ext cx="10636052" cy="2103121"/>
          </a:xfrm>
          <a:prstGeom prst="rect">
            <a:avLst/>
          </a:prstGeom>
        </p:spPr>
        <p:txBody>
          <a:bodyPr>
            <a:spAutoFit/>
          </a:bodyPr>
          <a:lstStyle>
            <a:lvl1pPr marL="0" indent="0" algn="r" defTabSz="825500">
              <a:buSzTx/>
              <a:buNone/>
              <a:defRPr sz="7200" cap="all">
                <a:solidFill>
                  <a:srgbClr val="D84200"/>
                </a:solidFill>
              </a:defRPr>
            </a:lvl1pPr>
          </a:lstStyle>
          <a:p>
            <a:r>
              <a:t>Lorem ipsum dolor sit amet.</a:t>
            </a:r>
          </a:p>
        </p:txBody>
      </p:sp>
      <p:sp>
        <p:nvSpPr>
          <p:cNvPr id="133" name="Lorem ipsum dolor sit amet, consectetur adipiscing."/>
          <p:cNvSpPr txBox="1">
            <a:spLocks noGrp="1"/>
          </p:cNvSpPr>
          <p:nvPr>
            <p:ph type="body" sz="quarter" idx="15"/>
          </p:nvPr>
        </p:nvSpPr>
        <p:spPr>
          <a:xfrm>
            <a:off x="10884033" y="5029012"/>
            <a:ext cx="12577530" cy="556261"/>
          </a:xfrm>
          <a:prstGeom prst="rect">
            <a:avLst/>
          </a:prstGeom>
        </p:spPr>
        <p:txBody>
          <a:bodyPr>
            <a:spAutoFit/>
          </a:bodyPr>
          <a:lstStyle/>
          <a:p>
            <a:pPr marL="0" indent="0">
              <a:buSzTx/>
              <a:buNone/>
              <a:defRPr sz="3600"/>
            </a:pPr>
            <a:r>
              <a:rPr b="1"/>
              <a:t>Lorem ipsum dolor sit amet, consectetur adipiscing.</a:t>
            </a:r>
            <a:r>
              <a:t> </a:t>
            </a:r>
          </a:p>
        </p:txBody>
      </p:sp>
      <p:sp>
        <p:nvSpPr>
          <p:cNvPr id="134" name="Quisque sagittis lorem id urna pretium, mattis feugiat erat finibus. Sed sit amet aliquet ante, nec rutrum libero. Nunc eu risus sit amet nibh faucibus pellentesque. Ut elementum leo eget eros condimentum tincidunt. Maecenas blandit imperdiet urna vitae pulvinar."/>
          <p:cNvSpPr txBox="1">
            <a:spLocks noGrp="1"/>
          </p:cNvSpPr>
          <p:nvPr>
            <p:ph type="body" sz="half" idx="16"/>
          </p:nvPr>
        </p:nvSpPr>
        <p:spPr>
          <a:xfrm>
            <a:off x="10884033" y="5857888"/>
            <a:ext cx="12577530" cy="6162908"/>
          </a:xfrm>
          <a:prstGeom prst="rect">
            <a:avLst/>
          </a:prstGeom>
        </p:spPr>
        <p:txBody>
          <a:bodyPr anchor="t"/>
          <a:lstStyle>
            <a:lvl1pPr marL="0" indent="0">
              <a:buSzTx/>
              <a:buNone/>
              <a:defRPr sz="3600"/>
            </a:lvl1pPr>
          </a:lstStyle>
          <a:p>
            <a:r>
              <a:t>Quisque sagittis lorem id urna pretium, mattis feugiat erat finibus. Sed sit amet aliquet ante, nec rutrum libero. Nunc eu risus sit amet nibh faucibus pellentesque. Ut elementum leo eget eros condimentum tincidunt. Maecenas blandit imperdiet urna vitae pulvinar.</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865732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3 Up -3">
    <p:bg>
      <p:bgPr>
        <a:solidFill>
          <a:srgbClr val="FFFFFF"/>
        </a:solidFill>
        <a:effectLst/>
      </p:bgPr>
    </p:bg>
    <p:spTree>
      <p:nvGrpSpPr>
        <p:cNvPr id="1" name=""/>
        <p:cNvGrpSpPr/>
        <p:nvPr/>
      </p:nvGrpSpPr>
      <p:grpSpPr>
        <a:xfrm>
          <a:off x="0" y="0"/>
          <a:ext cx="0" cy="0"/>
          <a:chOff x="0" y="0"/>
          <a:chExt cx="0" cy="0"/>
        </a:xfrm>
      </p:grpSpPr>
      <p:sp>
        <p:nvSpPr>
          <p:cNvPr id="184" name="Image"/>
          <p:cNvSpPr>
            <a:spLocks noGrp="1"/>
          </p:cNvSpPr>
          <p:nvPr>
            <p:ph type="pic" sz="quarter" idx="13"/>
          </p:nvPr>
        </p:nvSpPr>
        <p:spPr>
          <a:xfrm>
            <a:off x="3162" y="-244"/>
            <a:ext cx="8127716" cy="6856262"/>
          </a:xfrm>
          <a:prstGeom prst="rect">
            <a:avLst/>
          </a:prstGeom>
        </p:spPr>
        <p:txBody>
          <a:bodyPr lIns="91439" tIns="45719" rIns="91439" bIns="45719" anchor="t">
            <a:noAutofit/>
          </a:bodyPr>
          <a:lstStyle/>
          <a:p>
            <a:endParaRPr/>
          </a:p>
        </p:txBody>
      </p:sp>
      <p:sp>
        <p:nvSpPr>
          <p:cNvPr id="185" name="D_1704_013_114 copy.jpg"/>
          <p:cNvSpPr>
            <a:spLocks noGrp="1"/>
          </p:cNvSpPr>
          <p:nvPr>
            <p:ph type="pic" sz="quarter" idx="14"/>
          </p:nvPr>
        </p:nvSpPr>
        <p:spPr>
          <a:xfrm>
            <a:off x="8128595" y="6857755"/>
            <a:ext cx="8126934" cy="6856263"/>
          </a:xfrm>
          <a:prstGeom prst="rect">
            <a:avLst/>
          </a:prstGeom>
        </p:spPr>
        <p:txBody>
          <a:bodyPr lIns="91439" tIns="45719" rIns="91439" bIns="45719" anchor="t">
            <a:noAutofit/>
          </a:bodyPr>
          <a:lstStyle/>
          <a:p>
            <a:endParaRPr/>
          </a:p>
        </p:txBody>
      </p:sp>
      <p:sp>
        <p:nvSpPr>
          <p:cNvPr id="186" name="Image"/>
          <p:cNvSpPr>
            <a:spLocks noGrp="1"/>
          </p:cNvSpPr>
          <p:nvPr>
            <p:ph type="pic" sz="quarter" idx="15"/>
          </p:nvPr>
        </p:nvSpPr>
        <p:spPr>
          <a:xfrm>
            <a:off x="16259162" y="-244"/>
            <a:ext cx="8127617" cy="6856262"/>
          </a:xfrm>
          <a:prstGeom prst="rect">
            <a:avLst/>
          </a:prstGeom>
        </p:spPr>
        <p:txBody>
          <a:bodyPr lIns="91439" tIns="45719" rIns="91439" bIns="45719" anchor="t">
            <a:noAutofit/>
          </a:bodyPr>
          <a:lstStyle/>
          <a:p>
            <a:endParaRPr/>
          </a:p>
        </p:txBody>
      </p:sp>
      <p:sp>
        <p:nvSpPr>
          <p:cNvPr id="187" name="lorem ipsum"/>
          <p:cNvSpPr txBox="1">
            <a:spLocks noGrp="1"/>
          </p:cNvSpPr>
          <p:nvPr>
            <p:ph type="body" sz="quarter" idx="16"/>
          </p:nvPr>
        </p:nvSpPr>
        <p:spPr>
          <a:xfrm>
            <a:off x="11035131" y="1167130"/>
            <a:ext cx="2313738" cy="408941"/>
          </a:xfrm>
          <a:prstGeom prst="rect">
            <a:avLst/>
          </a:prstGeom>
        </p:spPr>
        <p:txBody>
          <a:bodyPr wrap="none">
            <a:spAutoFit/>
          </a:bodyPr>
          <a:lstStyle>
            <a:lvl1pPr marL="0" indent="0" algn="ctr" defTabSz="825500">
              <a:buSzTx/>
              <a:buNone/>
              <a:defRPr sz="2400" cap="all">
                <a:solidFill>
                  <a:srgbClr val="D84200"/>
                </a:solidFill>
              </a:defRPr>
            </a:lvl1pPr>
          </a:lstStyle>
          <a:p>
            <a:r>
              <a:t>lorem ipsum</a:t>
            </a:r>
          </a:p>
        </p:txBody>
      </p:sp>
      <p:sp>
        <p:nvSpPr>
          <p:cNvPr id="188" name="Lorem ipsum dolor sit"/>
          <p:cNvSpPr txBox="1">
            <a:spLocks noGrp="1"/>
          </p:cNvSpPr>
          <p:nvPr>
            <p:ph type="body" sz="quarter" idx="17"/>
          </p:nvPr>
        </p:nvSpPr>
        <p:spPr>
          <a:xfrm>
            <a:off x="9085792" y="1915160"/>
            <a:ext cx="6212415" cy="1452880"/>
          </a:xfrm>
          <a:prstGeom prst="rect">
            <a:avLst/>
          </a:prstGeom>
        </p:spPr>
        <p:txBody>
          <a:bodyPr>
            <a:spAutoFit/>
          </a:bodyPr>
          <a:lstStyle>
            <a:lvl1pPr marL="0" indent="0" algn="ctr" defTabSz="825500">
              <a:buSzTx/>
              <a:buNone/>
              <a:defRPr sz="4800" cap="all">
                <a:solidFill>
                  <a:srgbClr val="002EA3"/>
                </a:solidFill>
              </a:defRPr>
            </a:lvl1pPr>
          </a:lstStyle>
          <a:p>
            <a:r>
              <a:t>Lorem ipsum dolor sit</a:t>
            </a:r>
          </a:p>
        </p:txBody>
      </p:sp>
      <p:sp>
        <p:nvSpPr>
          <p:cNvPr id="189" name="Quisque sagittis lorem id urna pretium, mattis feugiat erat finibus. Sed sit amet aliquet ante, nec rutrum libero."/>
          <p:cNvSpPr txBox="1">
            <a:spLocks noGrp="1"/>
          </p:cNvSpPr>
          <p:nvPr>
            <p:ph type="body" sz="quarter" idx="18"/>
          </p:nvPr>
        </p:nvSpPr>
        <p:spPr>
          <a:xfrm>
            <a:off x="8975532" y="3707129"/>
            <a:ext cx="6432935" cy="1950721"/>
          </a:xfrm>
          <a:prstGeom prst="rect">
            <a:avLst/>
          </a:prstGeom>
        </p:spPr>
        <p:txBody>
          <a:bodyPr>
            <a:spAutoFit/>
          </a:bodyPr>
          <a:lstStyle>
            <a:lvl1pPr marL="0" indent="0" algn="ctr">
              <a:buSzTx/>
              <a:buNone/>
              <a:defRPr sz="3200"/>
            </a:lvl1pPr>
          </a:lstStyle>
          <a:p>
            <a:r>
              <a:t>Quisque sagittis lorem id urna pretium, mattis feugiat erat finibus. Sed sit amet aliquet ante, nec rutrum libero.</a:t>
            </a:r>
          </a:p>
        </p:txBody>
      </p:sp>
      <p:sp>
        <p:nvSpPr>
          <p:cNvPr id="190" name="lorem ipsum"/>
          <p:cNvSpPr txBox="1">
            <a:spLocks noGrp="1"/>
          </p:cNvSpPr>
          <p:nvPr>
            <p:ph type="body" sz="quarter" idx="19"/>
          </p:nvPr>
        </p:nvSpPr>
        <p:spPr>
          <a:xfrm>
            <a:off x="2910096" y="8040603"/>
            <a:ext cx="2313737" cy="408941"/>
          </a:xfrm>
          <a:prstGeom prst="rect">
            <a:avLst/>
          </a:prstGeom>
        </p:spPr>
        <p:txBody>
          <a:bodyPr wrap="none">
            <a:spAutoFit/>
          </a:bodyPr>
          <a:lstStyle>
            <a:lvl1pPr marL="0" indent="0" algn="ctr" defTabSz="825500">
              <a:buSzTx/>
              <a:buNone/>
              <a:defRPr sz="2400" cap="all">
                <a:solidFill>
                  <a:srgbClr val="D84200"/>
                </a:solidFill>
              </a:defRPr>
            </a:lvl1pPr>
          </a:lstStyle>
          <a:p>
            <a:r>
              <a:t>lorem ipsum</a:t>
            </a:r>
          </a:p>
        </p:txBody>
      </p:sp>
      <p:sp>
        <p:nvSpPr>
          <p:cNvPr id="191" name="Lorem ipsum dolor sit"/>
          <p:cNvSpPr txBox="1">
            <a:spLocks noGrp="1"/>
          </p:cNvSpPr>
          <p:nvPr>
            <p:ph type="body" sz="quarter" idx="20"/>
          </p:nvPr>
        </p:nvSpPr>
        <p:spPr>
          <a:xfrm>
            <a:off x="960757" y="8788632"/>
            <a:ext cx="6212415" cy="1452881"/>
          </a:xfrm>
          <a:prstGeom prst="rect">
            <a:avLst/>
          </a:prstGeom>
        </p:spPr>
        <p:txBody>
          <a:bodyPr>
            <a:spAutoFit/>
          </a:bodyPr>
          <a:lstStyle>
            <a:lvl1pPr marL="0" indent="0" algn="ctr" defTabSz="825500">
              <a:buSzTx/>
              <a:buNone/>
              <a:defRPr sz="4800" cap="all">
                <a:solidFill>
                  <a:srgbClr val="002EA3"/>
                </a:solidFill>
              </a:defRPr>
            </a:lvl1pPr>
          </a:lstStyle>
          <a:p>
            <a:r>
              <a:t>Lorem ipsum dolor sit</a:t>
            </a:r>
          </a:p>
        </p:txBody>
      </p:sp>
      <p:sp>
        <p:nvSpPr>
          <p:cNvPr id="192" name="Quisque sagittis lorem id urna pretium, mattis feugiat erat finibus. Sed sit amet aliquet ante, nec rutrum libero."/>
          <p:cNvSpPr txBox="1">
            <a:spLocks noGrp="1"/>
          </p:cNvSpPr>
          <p:nvPr>
            <p:ph type="body" sz="quarter" idx="21"/>
          </p:nvPr>
        </p:nvSpPr>
        <p:spPr>
          <a:xfrm>
            <a:off x="850497" y="10580602"/>
            <a:ext cx="6432935" cy="1950720"/>
          </a:xfrm>
          <a:prstGeom prst="rect">
            <a:avLst/>
          </a:prstGeom>
        </p:spPr>
        <p:txBody>
          <a:bodyPr>
            <a:spAutoFit/>
          </a:bodyPr>
          <a:lstStyle>
            <a:lvl1pPr marL="0" indent="0" algn="ctr">
              <a:buSzTx/>
              <a:buNone/>
              <a:defRPr sz="3200"/>
            </a:lvl1pPr>
          </a:lstStyle>
          <a:p>
            <a:r>
              <a:t>Quisque sagittis lorem id urna pretium, mattis feugiat erat finibus. Sed sit amet aliquet ante, nec rutrum libero.</a:t>
            </a:r>
          </a:p>
        </p:txBody>
      </p:sp>
      <p:sp>
        <p:nvSpPr>
          <p:cNvPr id="193" name="lorem ipsum"/>
          <p:cNvSpPr txBox="1">
            <a:spLocks noGrp="1"/>
          </p:cNvSpPr>
          <p:nvPr>
            <p:ph type="body" sz="quarter" idx="22"/>
          </p:nvPr>
        </p:nvSpPr>
        <p:spPr>
          <a:xfrm>
            <a:off x="19166095" y="8040603"/>
            <a:ext cx="2313738" cy="408941"/>
          </a:xfrm>
          <a:prstGeom prst="rect">
            <a:avLst/>
          </a:prstGeom>
        </p:spPr>
        <p:txBody>
          <a:bodyPr wrap="none">
            <a:spAutoFit/>
          </a:bodyPr>
          <a:lstStyle>
            <a:lvl1pPr marL="0" indent="0" algn="ctr" defTabSz="825500">
              <a:buSzTx/>
              <a:buNone/>
              <a:defRPr sz="2400" cap="all">
                <a:solidFill>
                  <a:srgbClr val="D84200"/>
                </a:solidFill>
              </a:defRPr>
            </a:lvl1pPr>
          </a:lstStyle>
          <a:p>
            <a:r>
              <a:t>lorem ipsum</a:t>
            </a:r>
          </a:p>
        </p:txBody>
      </p:sp>
      <p:sp>
        <p:nvSpPr>
          <p:cNvPr id="194" name="Lorem ipsum dolor sit"/>
          <p:cNvSpPr txBox="1">
            <a:spLocks noGrp="1"/>
          </p:cNvSpPr>
          <p:nvPr>
            <p:ph type="body" sz="quarter" idx="23"/>
          </p:nvPr>
        </p:nvSpPr>
        <p:spPr>
          <a:xfrm>
            <a:off x="17216756" y="8788632"/>
            <a:ext cx="6212415" cy="1452881"/>
          </a:xfrm>
          <a:prstGeom prst="rect">
            <a:avLst/>
          </a:prstGeom>
        </p:spPr>
        <p:txBody>
          <a:bodyPr>
            <a:spAutoFit/>
          </a:bodyPr>
          <a:lstStyle>
            <a:lvl1pPr marL="0" indent="0" algn="ctr" defTabSz="825500">
              <a:buSzTx/>
              <a:buNone/>
              <a:defRPr sz="4800" cap="all">
                <a:solidFill>
                  <a:srgbClr val="002EA3"/>
                </a:solidFill>
              </a:defRPr>
            </a:lvl1pPr>
          </a:lstStyle>
          <a:p>
            <a:r>
              <a:t>Lorem ipsum dolor sit</a:t>
            </a:r>
          </a:p>
        </p:txBody>
      </p:sp>
      <p:sp>
        <p:nvSpPr>
          <p:cNvPr id="195" name="Quisque sagittis lorem id urna pretium, mattis feugiat erat finibus. Sed sit amet aliquet ante, nec rutrum libero."/>
          <p:cNvSpPr txBox="1">
            <a:spLocks noGrp="1"/>
          </p:cNvSpPr>
          <p:nvPr>
            <p:ph type="body" sz="quarter" idx="24"/>
          </p:nvPr>
        </p:nvSpPr>
        <p:spPr>
          <a:xfrm>
            <a:off x="17106496" y="10580602"/>
            <a:ext cx="6432936" cy="1950720"/>
          </a:xfrm>
          <a:prstGeom prst="rect">
            <a:avLst/>
          </a:prstGeom>
        </p:spPr>
        <p:txBody>
          <a:bodyPr>
            <a:spAutoFit/>
          </a:bodyPr>
          <a:lstStyle>
            <a:lvl1pPr marL="0" indent="0" algn="ctr">
              <a:buSzTx/>
              <a:buNone/>
              <a:defRPr sz="3200"/>
            </a:lvl1pPr>
          </a:lstStyle>
          <a:p>
            <a:r>
              <a:t>Quisque sagittis lorem id urna pretium, mattis feugiat erat finibus. Sed sit amet aliquet ante, nec rutrum libero.</a:t>
            </a:r>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12569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End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8" name="Thank you"/>
          <p:cNvSpPr txBox="1">
            <a:spLocks noGrp="1"/>
          </p:cNvSpPr>
          <p:nvPr>
            <p:ph type="body" sz="quarter" idx="13"/>
          </p:nvPr>
        </p:nvSpPr>
        <p:spPr>
          <a:xfrm>
            <a:off x="5238472" y="3322102"/>
            <a:ext cx="13907056" cy="1877060"/>
          </a:xfrm>
          <a:prstGeom prst="rect">
            <a:avLst/>
          </a:prstGeom>
          <a:ln w="25400">
            <a:solidFill>
              <a:srgbClr val="FFFFFF"/>
            </a:solidFill>
          </a:ln>
        </p:spPr>
        <p:txBody>
          <a:bodyPr lIns="317500" tIns="317500" rIns="317500" bIns="317500">
            <a:spAutoFit/>
          </a:bodyPr>
          <a:lstStyle>
            <a:lvl1pPr marL="0" indent="0" algn="ctr" defTabSz="2654300">
              <a:lnSpc>
                <a:spcPct val="200000"/>
              </a:lnSpc>
              <a:buSzTx/>
              <a:buNone/>
              <a:defRPr sz="9600" cap="all" spc="960">
                <a:solidFill>
                  <a:srgbClr val="FFFFFF"/>
                </a:solidFill>
              </a:defRPr>
            </a:lvl1pPr>
          </a:lstStyle>
          <a:p>
            <a:r>
              <a:t>Thank you</a:t>
            </a:r>
          </a:p>
        </p:txBody>
      </p:sp>
      <p:sp>
        <p:nvSpPr>
          <p:cNvPr id="329" name="contact info goes here"/>
          <p:cNvSpPr txBox="1">
            <a:spLocks noGrp="1"/>
          </p:cNvSpPr>
          <p:nvPr>
            <p:ph type="body" sz="quarter" idx="14"/>
          </p:nvPr>
        </p:nvSpPr>
        <p:spPr>
          <a:xfrm>
            <a:off x="9588017" y="6579870"/>
            <a:ext cx="5207966" cy="556260"/>
          </a:xfrm>
          <a:prstGeom prst="rect">
            <a:avLst/>
          </a:prstGeom>
        </p:spPr>
        <p:txBody>
          <a:bodyPr wrap="none">
            <a:spAutoFit/>
          </a:bodyPr>
          <a:lstStyle>
            <a:lvl1pPr marL="0" indent="0" algn="ctr" defTabSz="825500">
              <a:buSzTx/>
              <a:buNone/>
              <a:defRPr sz="3600">
                <a:solidFill>
                  <a:srgbClr val="FFFFFF"/>
                </a:solidFill>
              </a:defRPr>
            </a:lvl1pPr>
          </a:lstStyle>
          <a:p>
            <a:r>
              <a:t>contact info goes here</a:t>
            </a:r>
          </a:p>
        </p:txBody>
      </p:sp>
      <p:pic>
        <p:nvPicPr>
          <p:cNvPr id="330" name="BoiseState-PrimaryMark-OrangeWhiteOutline-D64309.png" descr="BoiseState-PrimaryMark-OrangeWhiteOutline-D64309.png"/>
          <p:cNvPicPr>
            <a:picLocks noChangeAspect="1"/>
          </p:cNvPicPr>
          <p:nvPr/>
        </p:nvPicPr>
        <p:blipFill>
          <a:blip r:embed="rId3"/>
          <a:stretch>
            <a:fillRect/>
          </a:stretch>
        </p:blipFill>
        <p:spPr>
          <a:xfrm>
            <a:off x="9612254" y="11038840"/>
            <a:ext cx="5159492" cy="1654748"/>
          </a:xfrm>
          <a:prstGeom prst="rect">
            <a:avLst/>
          </a:prstGeom>
          <a:ln w="12700">
            <a:miter lim="400000"/>
          </a:ln>
        </p:spPr>
      </p:pic>
      <p:sp>
        <p:nvSpPr>
          <p:cNvPr id="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363882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pic>
        <p:nvPicPr>
          <p:cNvPr id="2" name="boisestate-B-2color.png" descr="boisestate-B-2color.png"/>
          <p:cNvPicPr>
            <a:picLocks noChangeAspect="1"/>
          </p:cNvPicPr>
          <p:nvPr/>
        </p:nvPicPr>
        <p:blipFill>
          <a:blip r:embed="rId9"/>
          <a:stretch>
            <a:fillRect/>
          </a:stretch>
        </p:blipFill>
        <p:spPr>
          <a:xfrm>
            <a:off x="23237232" y="12762531"/>
            <a:ext cx="762001" cy="585768"/>
          </a:xfrm>
          <a:prstGeom prst="rect">
            <a:avLst/>
          </a:prstGeom>
          <a:ln w="12700">
            <a:miter lim="400000"/>
          </a:ln>
        </p:spPr>
      </p:pic>
      <p:sp>
        <p:nvSpPr>
          <p:cNvPr id="3"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0" r:id="rId4"/>
    <p:sldLayoutId id="2147483662" r:id="rId5"/>
    <p:sldLayoutId id="2147483663" r:id="rId6"/>
  </p:sldLayoutIdLst>
  <p:transition spd="med"/>
  <p:txStyles>
    <p:titleStyle>
      <a:lvl1pPr marL="0" marR="0" indent="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1pPr>
      <a:lvl2pPr marL="0" marR="0" indent="2286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2pPr>
      <a:lvl3pPr marL="0" marR="0" indent="4572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3pPr>
      <a:lvl4pPr marL="0" marR="0" indent="6858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4pPr>
      <a:lvl5pPr marL="0" marR="0" indent="9144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5pPr>
      <a:lvl6pPr marL="0" marR="0" indent="11430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6pPr>
      <a:lvl7pPr marL="0" marR="0" indent="13716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7pPr>
      <a:lvl8pPr marL="0" marR="0" indent="16002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8pPr>
      <a:lvl9pPr marL="0" marR="0" indent="1828800" algn="ctr" defTabSz="825500" rtl="0" latinLnBrk="0">
        <a:lnSpc>
          <a:spcPct val="100000"/>
        </a:lnSpc>
        <a:spcBef>
          <a:spcPts val="0"/>
        </a:spcBef>
        <a:spcAft>
          <a:spcPts val="0"/>
        </a:spcAft>
        <a:buClrTx/>
        <a:buSzTx/>
        <a:buFontTx/>
        <a:buNone/>
        <a:tabLst/>
        <a:defRPr sz="7200" b="1" i="0" u="none" strike="noStrike" cap="all" spc="720" baseline="0">
          <a:ln>
            <a:noFill/>
          </a:ln>
          <a:solidFill>
            <a:srgbClr val="D84200"/>
          </a:solidFill>
          <a:uFillTx/>
          <a:latin typeface="+mn-lt"/>
          <a:ea typeface="+mn-ea"/>
          <a:cs typeface="+mn-cs"/>
          <a:sym typeface="Gotham"/>
        </a:defRPr>
      </a:lvl9pPr>
    </p:titleStyle>
    <p:bodyStyle>
      <a:lvl1pPr marL="63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1pPr>
      <a:lvl2pPr marL="127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2pPr>
      <a:lvl3pPr marL="190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3pPr>
      <a:lvl4pPr marL="254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4pPr>
      <a:lvl5pPr marL="317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5pPr>
      <a:lvl6pPr marL="381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6pPr>
      <a:lvl7pPr marL="444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7pPr>
      <a:lvl8pPr marL="508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8pPr>
      <a:lvl9pPr marL="571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hyperlink" Target="https://www.youtube.com/watch?v=ZUG9qYTJMs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Rectangle"/>
          <p:cNvSpPr/>
          <p:nvPr/>
        </p:nvSpPr>
        <p:spPr>
          <a:xfrm>
            <a:off x="5799633" y="28387"/>
            <a:ext cx="12784734" cy="12507021"/>
          </a:xfrm>
          <a:prstGeom prst="rect">
            <a:avLst/>
          </a:prstGeom>
          <a:solidFill>
            <a:srgbClr val="002EA3">
              <a:alpha val="90431"/>
            </a:srgbClr>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41" name="BoiseState-PrimaryMark-OrangeWhiteOutline-D64309.png" descr="BoiseState-PrimaryMark-OrangeWhiteOutline-D64309.png"/>
          <p:cNvPicPr>
            <a:picLocks noChangeAspect="1"/>
          </p:cNvPicPr>
          <p:nvPr/>
        </p:nvPicPr>
        <p:blipFill>
          <a:blip r:embed="rId2"/>
          <a:stretch>
            <a:fillRect/>
          </a:stretch>
        </p:blipFill>
        <p:spPr>
          <a:xfrm>
            <a:off x="9612254" y="10175240"/>
            <a:ext cx="5159492" cy="1654748"/>
          </a:xfrm>
          <a:prstGeom prst="rect">
            <a:avLst/>
          </a:prstGeom>
          <a:ln w="12700">
            <a:miter lim="400000"/>
          </a:ln>
        </p:spPr>
      </p:pic>
      <p:sp>
        <p:nvSpPr>
          <p:cNvPr id="6" name="Rectangle">
            <a:extLst>
              <a:ext uri="{FF2B5EF4-FFF2-40B4-BE49-F238E27FC236}">
                <a16:creationId xmlns:a16="http://schemas.microsoft.com/office/drawing/2014/main" id="{C84F921E-D75E-AD4E-8A16-C5284B97C9AB}"/>
              </a:ext>
            </a:extLst>
          </p:cNvPr>
          <p:cNvSpPr/>
          <p:nvPr/>
        </p:nvSpPr>
        <p:spPr>
          <a:xfrm>
            <a:off x="5799633" y="28387"/>
            <a:ext cx="12784734" cy="12507022"/>
          </a:xfrm>
          <a:prstGeom prst="rect">
            <a:avLst/>
          </a:prstGeom>
          <a:solidFill>
            <a:srgbClr val="002EA3">
              <a:alpha val="90431"/>
            </a:srgbClr>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9808F05D-0D9B-C64E-9DB7-47BACD69754D}"/>
              </a:ext>
            </a:extLst>
          </p:cNvPr>
          <p:cNvSpPr/>
          <p:nvPr/>
        </p:nvSpPr>
        <p:spPr>
          <a:xfrm>
            <a:off x="5799633" y="28386"/>
            <a:ext cx="12784734" cy="12507022"/>
          </a:xfrm>
          <a:prstGeom prst="rect">
            <a:avLst/>
          </a:prstGeom>
          <a:solidFill>
            <a:srgbClr val="002EA3">
              <a:alpha val="90431"/>
            </a:srgbClr>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 name="BoiseState-PrimaryMark-OrangeWhiteOutline-D64309.png" descr="BoiseState-PrimaryMark-OrangeWhiteOutline-D64309.png">
            <a:extLst>
              <a:ext uri="{FF2B5EF4-FFF2-40B4-BE49-F238E27FC236}">
                <a16:creationId xmlns:a16="http://schemas.microsoft.com/office/drawing/2014/main" id="{B3653836-D955-4A41-8E9D-2E23E9C941CF}"/>
              </a:ext>
            </a:extLst>
          </p:cNvPr>
          <p:cNvPicPr>
            <a:picLocks noChangeAspect="1"/>
          </p:cNvPicPr>
          <p:nvPr/>
        </p:nvPicPr>
        <p:blipFill>
          <a:blip r:embed="rId2"/>
          <a:stretch>
            <a:fillRect/>
          </a:stretch>
        </p:blipFill>
        <p:spPr>
          <a:xfrm>
            <a:off x="6702799" y="10823032"/>
            <a:ext cx="3642579" cy="1168245"/>
          </a:xfrm>
          <a:prstGeom prst="rect">
            <a:avLst/>
          </a:prstGeom>
          <a:ln w="12700">
            <a:miter lim="400000"/>
          </a:ln>
        </p:spPr>
      </p:pic>
      <p:sp>
        <p:nvSpPr>
          <p:cNvPr id="8" name="Secondary caption goes here">
            <a:extLst>
              <a:ext uri="{FF2B5EF4-FFF2-40B4-BE49-F238E27FC236}">
                <a16:creationId xmlns:a16="http://schemas.microsoft.com/office/drawing/2014/main" id="{8DD32A84-B27E-1441-9C20-A55BC657ED18}"/>
              </a:ext>
            </a:extLst>
          </p:cNvPr>
          <p:cNvSpPr txBox="1">
            <a:spLocks/>
          </p:cNvSpPr>
          <p:nvPr/>
        </p:nvSpPr>
        <p:spPr>
          <a:xfrm>
            <a:off x="10460763" y="7291705"/>
            <a:ext cx="3462486"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0" marR="0" indent="0" algn="ctr" defTabSz="8255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Gotham"/>
              </a:defRPr>
            </a:lvl1pPr>
            <a:lvl2pPr marL="127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2pPr>
            <a:lvl3pPr marL="190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3pPr>
            <a:lvl4pPr marL="254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4pPr>
            <a:lvl5pPr marL="317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5pPr>
            <a:lvl6pPr marL="381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6pPr>
            <a:lvl7pPr marL="444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7pPr>
            <a:lvl8pPr marL="508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8pPr>
            <a:lvl9pPr marL="571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9pPr>
          </a:lstStyle>
          <a:p>
            <a:pPr hangingPunct="1"/>
            <a:r>
              <a:rPr lang="en-US" dirty="0">
                <a:latin typeface="Arial" panose="020B0604020202020204" pitchFamily="34" charset="0"/>
                <a:cs typeface="Arial" panose="020B0604020202020204" pitchFamily="34" charset="0"/>
              </a:rPr>
              <a:t>Heather Carlson</a:t>
            </a:r>
          </a:p>
        </p:txBody>
      </p:sp>
      <p:pic>
        <p:nvPicPr>
          <p:cNvPr id="9" name="Picture 8">
            <a:extLst>
              <a:ext uri="{FF2B5EF4-FFF2-40B4-BE49-F238E27FC236}">
                <a16:creationId xmlns:a16="http://schemas.microsoft.com/office/drawing/2014/main" id="{0EEBDC38-FAA9-004E-A9BB-1ECB7102A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9999" y="10403593"/>
            <a:ext cx="5903309" cy="2007125"/>
          </a:xfrm>
          <a:prstGeom prst="rect">
            <a:avLst/>
          </a:prstGeom>
        </p:spPr>
      </p:pic>
      <p:sp>
        <p:nvSpPr>
          <p:cNvPr id="342" name="Initial Slide with Background Image"/>
          <p:cNvSpPr txBox="1">
            <a:spLocks noGrp="1"/>
          </p:cNvSpPr>
          <p:nvPr>
            <p:ph type="body" idx="13"/>
          </p:nvPr>
        </p:nvSpPr>
        <p:spPr>
          <a:xfrm>
            <a:off x="6834554" y="665018"/>
            <a:ext cx="10714892" cy="6228542"/>
          </a:xfrm>
          <a:prstGeom prst="rect">
            <a:avLst/>
          </a:prstGeom>
        </p:spPr>
        <p:txBody>
          <a:bodyPr/>
          <a:lstStyle/>
          <a:p>
            <a:r>
              <a:rPr lang="en-US" b="1" dirty="0">
                <a:latin typeface="Arial" panose="020B0604020202020204" pitchFamily="34" charset="0"/>
                <a:cs typeface="Arial" panose="020B0604020202020204" pitchFamily="34" charset="0"/>
              </a:rPr>
              <a:t>Storytelling Across Multiple Platforms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Lorem ipsum dolor sit amet."/>
          <p:cNvSpPr txBox="1">
            <a:spLocks noGrp="1"/>
          </p:cNvSpPr>
          <p:nvPr>
            <p:ph type="body" idx="14"/>
          </p:nvPr>
        </p:nvSpPr>
        <p:spPr>
          <a:xfrm>
            <a:off x="14879780" y="2055670"/>
            <a:ext cx="8250383" cy="2318583"/>
          </a:xfrm>
          <a:prstGeom prst="rect">
            <a:avLst/>
          </a:prstGeom>
        </p:spPr>
        <p:txBody>
          <a:bodyPr/>
          <a:lstStyle/>
          <a:p>
            <a:pPr algn="l"/>
            <a:r>
              <a:rPr lang="en-US" dirty="0">
                <a:latin typeface="Arial" panose="020B0604020202020204" pitchFamily="34" charset="0"/>
                <a:cs typeface="Arial" panose="020B0604020202020204" pitchFamily="34" charset="0"/>
              </a:rPr>
              <a:t>Storytelling matters.</a:t>
            </a:r>
            <a:endParaRPr dirty="0">
              <a:latin typeface="Arial" panose="020B0604020202020204" pitchFamily="34" charset="0"/>
              <a:cs typeface="Arial" panose="020B0604020202020204" pitchFamily="34" charset="0"/>
            </a:endParaRPr>
          </a:p>
        </p:txBody>
      </p:sp>
      <p:sp>
        <p:nvSpPr>
          <p:cNvPr id="379" name="Lorem ipsum dolor sit amet, consectetur adipiscing."/>
          <p:cNvSpPr txBox="1">
            <a:spLocks noGrp="1"/>
          </p:cNvSpPr>
          <p:nvPr>
            <p:ph type="body" idx="15"/>
          </p:nvPr>
        </p:nvSpPr>
        <p:spPr>
          <a:xfrm>
            <a:off x="14879780" y="5312169"/>
            <a:ext cx="8581781" cy="656590"/>
          </a:xfrm>
          <a:prstGeom prst="rect">
            <a:avLst/>
          </a:prstGeom>
        </p:spPr>
        <p:txBody>
          <a:bodyPr/>
          <a:lstStyle/>
          <a:p>
            <a:pPr marL="0" indent="0" algn="l">
              <a:buSzTx/>
              <a:buNone/>
              <a:defRPr sz="3600"/>
            </a:pPr>
            <a:r>
              <a:rPr lang="en-US" b="1" dirty="0">
                <a:latin typeface="Arial" panose="020B0604020202020204" pitchFamily="34" charset="0"/>
                <a:cs typeface="Arial" panose="020B0604020202020204" pitchFamily="34" charset="0"/>
              </a:rPr>
              <a:t>Don’t tell me. Make me feel it.</a:t>
            </a:r>
            <a:endParaRPr dirty="0">
              <a:latin typeface="Arial" panose="020B0604020202020204" pitchFamily="34" charset="0"/>
              <a:cs typeface="Arial" panose="020B0604020202020204" pitchFamily="34" charset="0"/>
            </a:endParaRPr>
          </a:p>
        </p:txBody>
      </p:sp>
      <p:sp>
        <p:nvSpPr>
          <p:cNvPr id="380" name="Quisque sagittis lorem id urna pretium, mattis feugiat erat finibus. Sed sit amet aliquet ante, nec rutrum libero. Nunc eu risus sit amet nibh faucibus pellentesque. Ut elementum leo eget eros condimentum tincidunt. Maecenas blandit imperdiet urna vitae pulvinar."/>
          <p:cNvSpPr txBox="1">
            <a:spLocks noGrp="1"/>
          </p:cNvSpPr>
          <p:nvPr>
            <p:ph type="body" idx="16"/>
          </p:nvPr>
        </p:nvSpPr>
        <p:spPr>
          <a:xfrm>
            <a:off x="14879781" y="7460673"/>
            <a:ext cx="8581781" cy="5444836"/>
          </a:xfrm>
          <a:prstGeom prst="rect">
            <a:avLst/>
          </a:prstGeom>
        </p:spPr>
        <p:txBody>
          <a:bodyPr/>
          <a:lstStyle/>
          <a:p>
            <a:pPr marL="742950" indent="-742950" algn="l">
              <a:buAutoNum type="arabicPeriod"/>
            </a:pPr>
            <a:r>
              <a:rPr lang="en-US" dirty="0">
                <a:latin typeface="Arial" panose="020B0604020202020204" pitchFamily="34" charset="0"/>
                <a:cs typeface="Arial" panose="020B0604020202020204" pitchFamily="34" charset="0"/>
              </a:rPr>
              <a:t>We think in story. If we don’t feel something, we move on.</a:t>
            </a:r>
          </a:p>
          <a:p>
            <a:pPr marL="742950" indent="-742950" algn="l">
              <a:buAutoNum type="arabicPeriod"/>
            </a:pPr>
            <a:r>
              <a:rPr lang="en-US" dirty="0">
                <a:latin typeface="Arial" panose="020B0604020202020204" pitchFamily="34" charset="0"/>
                <a:cs typeface="Arial" panose="020B0604020202020204" pitchFamily="34" charset="0"/>
              </a:rPr>
              <a:t>When hearing a story that made us feel anything it’s almost 22 times more likely for us to memorize.</a:t>
            </a:r>
          </a:p>
          <a:p>
            <a:pPr marL="742950" indent="-742950" algn="l">
              <a:buAutoNum type="arabicPeriod"/>
            </a:pPr>
            <a:r>
              <a:rPr lang="en-US" dirty="0">
                <a:latin typeface="Arial" panose="020B0604020202020204" pitchFamily="34" charset="0"/>
                <a:cs typeface="Arial" panose="020B0604020202020204" pitchFamily="34" charset="0"/>
              </a:rPr>
              <a:t>Stories were made for digital/social media.</a:t>
            </a:r>
          </a:p>
        </p:txBody>
      </p:sp>
      <p:sp>
        <p:nvSpPr>
          <p:cNvPr id="2" name="Rectangle 1">
            <a:extLst>
              <a:ext uri="{FF2B5EF4-FFF2-40B4-BE49-F238E27FC236}">
                <a16:creationId xmlns:a16="http://schemas.microsoft.com/office/drawing/2014/main" id="{F4DBA6A1-CC28-5345-87B2-160D0C014E5C}"/>
              </a:ext>
            </a:extLst>
          </p:cNvPr>
          <p:cNvSpPr/>
          <p:nvPr/>
        </p:nvSpPr>
        <p:spPr>
          <a:xfrm>
            <a:off x="22901564" y="12302836"/>
            <a:ext cx="1309254" cy="11845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Picture 6">
            <a:extLst>
              <a:ext uri="{FF2B5EF4-FFF2-40B4-BE49-F238E27FC236}">
                <a16:creationId xmlns:a16="http://schemas.microsoft.com/office/drawing/2014/main" id="{9AF64335-B557-714C-9926-F07C34B97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716000" cy="13716000"/>
          </a:xfrm>
          <a:prstGeom prst="rect">
            <a:avLst/>
          </a:prstGeom>
        </p:spPr>
      </p:pic>
      <p:sp>
        <p:nvSpPr>
          <p:cNvPr id="11" name="Rectangle 10">
            <a:extLst>
              <a:ext uri="{FF2B5EF4-FFF2-40B4-BE49-F238E27FC236}">
                <a16:creationId xmlns:a16="http://schemas.microsoft.com/office/drawing/2014/main" id="{F441974A-49D0-984B-BDDA-66B70070F0BB}"/>
              </a:ext>
            </a:extLst>
          </p:cNvPr>
          <p:cNvSpPr/>
          <p:nvPr/>
        </p:nvSpPr>
        <p:spPr>
          <a:xfrm>
            <a:off x="-11837" y="8582890"/>
            <a:ext cx="12203837" cy="4400811"/>
          </a:xfrm>
          <a:prstGeom prst="rect">
            <a:avLst/>
          </a:prstGeom>
          <a:solidFill>
            <a:srgbClr val="0033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Lorem ipsum dolor sit amet, consectetur adipiscing elit. Quisque sagittis lorem id urna pretium, mattis feugiat erat finibus.”">
            <a:extLst>
              <a:ext uri="{FF2B5EF4-FFF2-40B4-BE49-F238E27FC236}">
                <a16:creationId xmlns:a16="http://schemas.microsoft.com/office/drawing/2014/main" id="{B49B6E7B-397E-A34B-977E-51A3E1667F8B}"/>
              </a:ext>
            </a:extLst>
          </p:cNvPr>
          <p:cNvSpPr txBox="1">
            <a:spLocks/>
          </p:cNvSpPr>
          <p:nvPr/>
        </p:nvSpPr>
        <p:spPr>
          <a:xfrm>
            <a:off x="922438" y="9070005"/>
            <a:ext cx="10953502" cy="3426579"/>
          </a:xfrm>
          <a:prstGeom prst="rect">
            <a:avLst/>
          </a:prstGeom>
        </p:spPr>
        <p:txBody>
          <a:bodyPr/>
          <a:lstStyle>
            <a:lvl1pPr marL="63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1pPr>
            <a:lvl2pPr marL="127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2pPr>
            <a:lvl3pPr marL="190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3pPr>
            <a:lvl4pPr marL="254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4pPr>
            <a:lvl5pPr marL="317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5pPr>
            <a:lvl6pPr marL="381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6pPr>
            <a:lvl7pPr marL="444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7pPr>
            <a:lvl8pPr marL="508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8pPr>
            <a:lvl9pPr marL="571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9pPr>
          </a:lstStyle>
          <a:p>
            <a:pPr marL="0" indent="0" algn="l" hangingPunct="1">
              <a:buNone/>
            </a:pPr>
            <a:r>
              <a:rPr lang="en-US" sz="4000" dirty="0">
                <a:solidFill>
                  <a:schemeClr val="bg1"/>
                </a:solidFill>
                <a:latin typeface="Arial" panose="020B0604020202020204" pitchFamily="34" charset="0"/>
                <a:cs typeface="Arial" panose="020B0604020202020204" pitchFamily="34" charset="0"/>
              </a:rPr>
              <a:t>“Tell me a fact, I’ll learn.</a:t>
            </a:r>
          </a:p>
          <a:p>
            <a:pPr marL="0" indent="0" algn="l" hangingPunct="1">
              <a:buNone/>
            </a:pPr>
            <a:r>
              <a:rPr lang="en-US" sz="4000" dirty="0">
                <a:solidFill>
                  <a:schemeClr val="bg1"/>
                </a:solidFill>
                <a:latin typeface="Arial" panose="020B0604020202020204" pitchFamily="34" charset="0"/>
                <a:cs typeface="Arial" panose="020B0604020202020204" pitchFamily="34" charset="0"/>
              </a:rPr>
              <a:t>Tell me the truth, I’ll believe.</a:t>
            </a:r>
          </a:p>
          <a:p>
            <a:pPr marL="0" indent="0" algn="l" hangingPunct="1">
              <a:buNone/>
            </a:pPr>
            <a:r>
              <a:rPr lang="en-US" sz="4000" dirty="0">
                <a:solidFill>
                  <a:schemeClr val="bg1"/>
                </a:solidFill>
                <a:latin typeface="Arial" panose="020B0604020202020204" pitchFamily="34" charset="0"/>
                <a:cs typeface="Arial" panose="020B0604020202020204" pitchFamily="34" charset="0"/>
              </a:rPr>
              <a:t>Tell me a story, It’ll live in my heart forever.”</a:t>
            </a:r>
          </a:p>
          <a:p>
            <a:pPr marL="0" indent="0" algn="l" hangingPunct="1">
              <a:buNone/>
            </a:pPr>
            <a:endParaRPr lang="en-US" sz="4000" dirty="0">
              <a:solidFill>
                <a:schemeClr val="bg1"/>
              </a:solidFill>
              <a:latin typeface="Arial" panose="020B0604020202020204" pitchFamily="34" charset="0"/>
              <a:cs typeface="Arial" panose="020B0604020202020204" pitchFamily="34" charset="0"/>
            </a:endParaRPr>
          </a:p>
          <a:p>
            <a:pPr marL="0" indent="0" algn="l" hangingPunct="1">
              <a:buNone/>
            </a:pPr>
            <a:r>
              <a:rPr lang="en-US" sz="4000" dirty="0">
                <a:solidFill>
                  <a:schemeClr val="bg1"/>
                </a:solidFill>
                <a:latin typeface="Arial" panose="020B0604020202020204" pitchFamily="34" charset="0"/>
                <a:cs typeface="Arial" panose="020B0604020202020204" pitchFamily="34" charset="0"/>
              </a:rPr>
              <a:t>- Indian Proverb</a:t>
            </a:r>
          </a:p>
        </p:txBody>
      </p:sp>
    </p:spTree>
    <p:extLst>
      <p:ext uri="{BB962C8B-B14F-4D97-AF65-F5344CB8AC3E}">
        <p14:creationId xmlns:p14="http://schemas.microsoft.com/office/powerpoint/2010/main" val="7484925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Image"/>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7832999" y="6856261"/>
            <a:ext cx="8720811" cy="6856261"/>
          </a:xfrm>
          <a:prstGeom prst="rect">
            <a:avLst/>
          </a:prstGeom>
        </p:spPr>
      </p:pic>
      <p:pic>
        <p:nvPicPr>
          <p:cNvPr id="454" name="Image"/>
          <p:cNvPicPr>
            <a:picLocks noGrp="1" noChangeAspect="1"/>
          </p:cNvPicPr>
          <p:nvPr>
            <p:ph type="pic" idx="15"/>
          </p:nvPr>
        </p:nvPicPr>
        <p:blipFill>
          <a:blip r:embed="rId3">
            <a:extLst>
              <a:ext uri="{28A0092B-C50C-407E-A947-70E740481C1C}">
                <a14:useLocalDpi xmlns:a14="http://schemas.microsoft.com/office/drawing/2010/main" val="0"/>
              </a:ext>
            </a:extLst>
          </a:blip>
          <a:srcRect/>
          <a:stretch/>
        </p:blipFill>
        <p:spPr>
          <a:xfrm>
            <a:off x="16561316" y="-963385"/>
            <a:ext cx="7819646" cy="7819646"/>
          </a:xfrm>
          <a:prstGeom prst="rect">
            <a:avLst/>
          </a:prstGeom>
        </p:spPr>
      </p:pic>
      <p:sp>
        <p:nvSpPr>
          <p:cNvPr id="455" name="lorem ipsum"/>
          <p:cNvSpPr txBox="1">
            <a:spLocks noGrp="1"/>
          </p:cNvSpPr>
          <p:nvPr>
            <p:ph type="body" idx="16"/>
          </p:nvPr>
        </p:nvSpPr>
        <p:spPr>
          <a:xfrm>
            <a:off x="10483201" y="1135639"/>
            <a:ext cx="3417603" cy="471924"/>
          </a:xfrm>
          <a:prstGeom prst="rect">
            <a:avLst/>
          </a:prstGeom>
        </p:spPr>
        <p:txBody>
          <a:bodyPr/>
          <a:lstStyle/>
          <a:p>
            <a:r>
              <a:rPr lang="en-US" dirty="0">
                <a:latin typeface="Arial" panose="020B0604020202020204" pitchFamily="34" charset="0"/>
                <a:cs typeface="Arial" panose="020B0604020202020204" pitchFamily="34" charset="0"/>
              </a:rPr>
              <a:t>YOUR digital STORY</a:t>
            </a:r>
          </a:p>
        </p:txBody>
      </p:sp>
      <p:sp>
        <p:nvSpPr>
          <p:cNvPr id="456" name="Lorem ipsum dolor sit"/>
          <p:cNvSpPr txBox="1">
            <a:spLocks noGrp="1"/>
          </p:cNvSpPr>
          <p:nvPr>
            <p:ph type="body" idx="17"/>
          </p:nvPr>
        </p:nvSpPr>
        <p:spPr>
          <a:xfrm>
            <a:off x="9085792" y="2220972"/>
            <a:ext cx="6212415" cy="841256"/>
          </a:xfrm>
          <a:prstGeom prst="rect">
            <a:avLst/>
          </a:prstGeom>
        </p:spPr>
        <p:txBody>
          <a:bodyPr/>
          <a:lstStyle/>
          <a:p>
            <a:r>
              <a:rPr lang="en-US" dirty="0">
                <a:latin typeface="Arial" panose="020B0604020202020204" pitchFamily="34" charset="0"/>
                <a:cs typeface="Arial" panose="020B0604020202020204" pitchFamily="34" charset="0"/>
              </a:rPr>
              <a:t>EMBRACE VISUALS</a:t>
            </a:r>
            <a:endParaRPr dirty="0">
              <a:latin typeface="Arial" panose="020B0604020202020204" pitchFamily="34" charset="0"/>
              <a:cs typeface="Arial" panose="020B0604020202020204" pitchFamily="34" charset="0"/>
            </a:endParaRPr>
          </a:p>
        </p:txBody>
      </p:sp>
      <p:sp>
        <p:nvSpPr>
          <p:cNvPr id="457" name="Quisque sagittis lorem id urna pretium, mattis feugiat erat finibus. Sed sit amet aliquet ante, nec rutrum libero."/>
          <p:cNvSpPr txBox="1">
            <a:spLocks noGrp="1"/>
          </p:cNvSpPr>
          <p:nvPr>
            <p:ph type="body" idx="18"/>
          </p:nvPr>
        </p:nvSpPr>
        <p:spPr>
          <a:xfrm>
            <a:off x="8975532" y="3892530"/>
            <a:ext cx="6432935" cy="1579920"/>
          </a:xfrm>
          <a:prstGeom prst="rect">
            <a:avLst/>
          </a:prstGeom>
        </p:spPr>
        <p:txBody>
          <a:bodyPr/>
          <a:lstStyle/>
          <a:p>
            <a:r>
              <a:rPr lang="en-US" dirty="0">
                <a:latin typeface="Arial" panose="020B0604020202020204" pitchFamily="34" charset="0"/>
                <a:cs typeface="Arial" panose="020B0604020202020204" pitchFamily="34" charset="0"/>
              </a:rPr>
              <a:t>It’s a visual medium.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Embrace photos and videos. Share both at different times.</a:t>
            </a:r>
            <a:endParaRPr dirty="0">
              <a:latin typeface="Arial" panose="020B0604020202020204" pitchFamily="34" charset="0"/>
              <a:cs typeface="Arial" panose="020B0604020202020204" pitchFamily="34" charset="0"/>
            </a:endParaRPr>
          </a:p>
        </p:txBody>
      </p:sp>
      <p:sp>
        <p:nvSpPr>
          <p:cNvPr id="458" name="lorem ipsum"/>
          <p:cNvSpPr txBox="1">
            <a:spLocks noGrp="1"/>
          </p:cNvSpPr>
          <p:nvPr>
            <p:ph type="body" idx="19"/>
          </p:nvPr>
        </p:nvSpPr>
        <p:spPr>
          <a:xfrm>
            <a:off x="2358167" y="8009112"/>
            <a:ext cx="3417602" cy="471924"/>
          </a:xfrm>
          <a:prstGeom prst="rect">
            <a:avLst/>
          </a:prstGeom>
        </p:spPr>
        <p:txBody>
          <a:bodyPr/>
          <a:lstStyle/>
          <a:p>
            <a:r>
              <a:rPr lang="en-US" dirty="0">
                <a:latin typeface="Arial" panose="020B0604020202020204" pitchFamily="34" charset="0"/>
                <a:cs typeface="Arial" panose="020B0604020202020204" pitchFamily="34" charset="0"/>
              </a:rPr>
              <a:t>YOUR digital STORY</a:t>
            </a:r>
            <a:endParaRPr dirty="0">
              <a:latin typeface="Arial" panose="020B0604020202020204" pitchFamily="34" charset="0"/>
              <a:cs typeface="Arial" panose="020B0604020202020204" pitchFamily="34" charset="0"/>
            </a:endParaRPr>
          </a:p>
        </p:txBody>
      </p:sp>
      <p:sp>
        <p:nvSpPr>
          <p:cNvPr id="459" name="Lorem ipsum dolor sit"/>
          <p:cNvSpPr txBox="1">
            <a:spLocks noGrp="1"/>
          </p:cNvSpPr>
          <p:nvPr>
            <p:ph type="body" idx="20"/>
          </p:nvPr>
        </p:nvSpPr>
        <p:spPr>
          <a:xfrm>
            <a:off x="0" y="9094445"/>
            <a:ext cx="8124961" cy="841256"/>
          </a:xfrm>
          <a:prstGeom prst="rect">
            <a:avLst/>
          </a:prstGeom>
        </p:spPr>
        <p:txBody>
          <a:bodyPr/>
          <a:lstStyle/>
          <a:p>
            <a:r>
              <a:rPr lang="en-US" dirty="0">
                <a:latin typeface="Arial" panose="020B0604020202020204" pitchFamily="34" charset="0"/>
                <a:cs typeface="Arial" panose="020B0604020202020204" pitchFamily="34" charset="0"/>
              </a:rPr>
              <a:t>AUDIENCE-FIRST</a:t>
            </a:r>
            <a:endParaRPr dirty="0">
              <a:latin typeface="Arial" panose="020B0604020202020204" pitchFamily="34" charset="0"/>
              <a:cs typeface="Arial" panose="020B0604020202020204" pitchFamily="34" charset="0"/>
            </a:endParaRPr>
          </a:p>
        </p:txBody>
      </p:sp>
      <p:sp>
        <p:nvSpPr>
          <p:cNvPr id="460" name="Quisque sagittis lorem id urna pretium, mattis feugiat erat finibus. Sed sit amet aliquet ante, nec rutrum libero."/>
          <p:cNvSpPr txBox="1">
            <a:spLocks noGrp="1"/>
          </p:cNvSpPr>
          <p:nvPr>
            <p:ph type="body" idx="21"/>
          </p:nvPr>
        </p:nvSpPr>
        <p:spPr>
          <a:xfrm>
            <a:off x="850497" y="10519781"/>
            <a:ext cx="6432935" cy="2072362"/>
          </a:xfrm>
          <a:prstGeom prst="rect">
            <a:avLst/>
          </a:prstGeom>
        </p:spPr>
        <p:txBody>
          <a:bodyPr/>
          <a:lstStyle/>
          <a:p>
            <a:r>
              <a:rPr lang="en-US" dirty="0">
                <a:latin typeface="Arial" panose="020B0604020202020204" pitchFamily="34" charset="0"/>
                <a:cs typeface="Arial" panose="020B0604020202020204" pitchFamily="34" charset="0"/>
              </a:rPr>
              <a:t>Understand your audience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each platform.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Tailor messages and timing to these platform-specific metrics.</a:t>
            </a:r>
            <a:endParaRPr dirty="0">
              <a:latin typeface="Arial" panose="020B0604020202020204" pitchFamily="34" charset="0"/>
              <a:cs typeface="Arial" panose="020B0604020202020204" pitchFamily="34" charset="0"/>
            </a:endParaRPr>
          </a:p>
        </p:txBody>
      </p:sp>
      <p:sp>
        <p:nvSpPr>
          <p:cNvPr id="461" name="lorem ipsum"/>
          <p:cNvSpPr txBox="1">
            <a:spLocks noGrp="1"/>
          </p:cNvSpPr>
          <p:nvPr>
            <p:ph type="body" idx="22"/>
          </p:nvPr>
        </p:nvSpPr>
        <p:spPr>
          <a:xfrm>
            <a:off x="18614163" y="8009112"/>
            <a:ext cx="3417603" cy="471924"/>
          </a:xfrm>
          <a:prstGeom prst="rect">
            <a:avLst/>
          </a:prstGeom>
        </p:spPr>
        <p:txBody>
          <a:bodyPr/>
          <a:lstStyle/>
          <a:p>
            <a:r>
              <a:rPr lang="en-US" dirty="0">
                <a:latin typeface="Arial" panose="020B0604020202020204" pitchFamily="34" charset="0"/>
                <a:cs typeface="Arial" panose="020B0604020202020204" pitchFamily="34" charset="0"/>
              </a:rPr>
              <a:t>YOUR digital STORY</a:t>
            </a:r>
          </a:p>
        </p:txBody>
      </p:sp>
      <p:sp>
        <p:nvSpPr>
          <p:cNvPr id="462" name="Lorem ipsum dolor sit"/>
          <p:cNvSpPr txBox="1">
            <a:spLocks noGrp="1"/>
          </p:cNvSpPr>
          <p:nvPr>
            <p:ph type="body" idx="23"/>
          </p:nvPr>
        </p:nvSpPr>
        <p:spPr>
          <a:xfrm>
            <a:off x="16259162" y="8725113"/>
            <a:ext cx="8121800" cy="1579920"/>
          </a:xfrm>
          <a:prstGeom prst="rect">
            <a:avLst/>
          </a:prstGeom>
        </p:spPr>
        <p:txBody>
          <a:bodyPr/>
          <a:lstStyle/>
          <a:p>
            <a:r>
              <a:rPr lang="en-US" dirty="0">
                <a:latin typeface="Arial" panose="020B0604020202020204" pitchFamily="34" charset="0"/>
                <a:cs typeface="Arial" panose="020B0604020202020204" pitchFamily="34" charset="0"/>
              </a:rPr>
              <a:t> SHOW UNIQUENESS</a:t>
            </a:r>
          </a:p>
        </p:txBody>
      </p:sp>
      <p:sp>
        <p:nvSpPr>
          <p:cNvPr id="463" name="Quisque sagittis lorem id urna pretium, mattis feugiat erat finibus. Sed sit amet aliquet ante, nec rutrum libero."/>
          <p:cNvSpPr txBox="1">
            <a:spLocks noGrp="1"/>
          </p:cNvSpPr>
          <p:nvPr>
            <p:ph type="body" idx="24"/>
          </p:nvPr>
        </p:nvSpPr>
        <p:spPr>
          <a:xfrm>
            <a:off x="17106496" y="10766002"/>
            <a:ext cx="6432936" cy="1579920"/>
          </a:xfrm>
          <a:prstGeom prst="rect">
            <a:avLst/>
          </a:prstGeom>
        </p:spPr>
        <p:txBody>
          <a:bodyPr/>
          <a:lstStyle/>
          <a:p>
            <a:r>
              <a:rPr lang="en-US" dirty="0">
                <a:latin typeface="Arial" panose="020B0604020202020204" pitchFamily="34" charset="0"/>
                <a:cs typeface="Arial" panose="020B0604020202020204" pitchFamily="34" charset="0"/>
              </a:rPr>
              <a:t>Social media is quirky, real and authentic. Use that to your advantage. </a:t>
            </a:r>
            <a:r>
              <a:rPr lang="en-US" dirty="0">
                <a:latin typeface="Arial" panose="020B0604020202020204" pitchFamily="34" charset="0"/>
                <a:cs typeface="Arial" panose="020B0604020202020204" pitchFamily="34" charset="0"/>
                <a:hlinkClick r:id="rId4"/>
              </a:rPr>
              <a:t>Dollar Shave Club</a:t>
            </a:r>
            <a:r>
              <a:rPr lang="en-US" dirty="0">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id="{1F77463E-58F8-8A45-91C8-75431115F9A7}"/>
              </a:ext>
            </a:extLst>
          </p:cNvPr>
          <p:cNvSpPr/>
          <p:nvPr/>
        </p:nvSpPr>
        <p:spPr>
          <a:xfrm>
            <a:off x="22901564" y="12302836"/>
            <a:ext cx="1309254" cy="11845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8" name="Image">
            <a:extLst>
              <a:ext uri="{FF2B5EF4-FFF2-40B4-BE49-F238E27FC236}">
                <a16:creationId xmlns:a16="http://schemas.microsoft.com/office/drawing/2014/main" id="{656376A0-C155-9C47-B914-B802C8E167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1781" y="0"/>
            <a:ext cx="8123909" cy="6856262"/>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36212965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Image"/>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066" y="-244"/>
            <a:ext cx="8123908" cy="6856262"/>
          </a:xfrm>
          <a:prstGeom prst="rect">
            <a:avLst/>
          </a:prstGeom>
        </p:spPr>
      </p:pic>
      <p:pic>
        <p:nvPicPr>
          <p:cNvPr id="453" name="Image"/>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130107" y="6857755"/>
            <a:ext cx="8123909" cy="6856263"/>
          </a:xfrm>
          <a:prstGeom prst="rect">
            <a:avLst/>
          </a:prstGeom>
        </p:spPr>
      </p:pic>
      <p:pic>
        <p:nvPicPr>
          <p:cNvPr id="454" name="Image"/>
          <p:cNvPicPr>
            <a:picLocks noGrp="1" noChangeAspect="1"/>
          </p:cNvPicPr>
          <p:nvPr>
            <p:ph type="pic" idx="15"/>
          </p:nvPr>
        </p:nvPicPr>
        <p:blipFill>
          <a:blip r:embed="rId4">
            <a:extLst>
              <a:ext uri="{28A0092B-C50C-407E-A947-70E740481C1C}">
                <a14:useLocalDpi xmlns:a14="http://schemas.microsoft.com/office/drawing/2010/main" val="0"/>
              </a:ext>
            </a:extLst>
          </a:blip>
          <a:srcRect/>
          <a:stretch/>
        </p:blipFill>
        <p:spPr>
          <a:xfrm>
            <a:off x="16261016" y="-244"/>
            <a:ext cx="8123908" cy="6856262"/>
          </a:xfrm>
          <a:prstGeom prst="rect">
            <a:avLst/>
          </a:prstGeom>
        </p:spPr>
      </p:pic>
      <p:sp>
        <p:nvSpPr>
          <p:cNvPr id="455" name="lorem ipsum"/>
          <p:cNvSpPr txBox="1">
            <a:spLocks noGrp="1"/>
          </p:cNvSpPr>
          <p:nvPr>
            <p:ph type="body" idx="16"/>
          </p:nvPr>
        </p:nvSpPr>
        <p:spPr>
          <a:xfrm>
            <a:off x="10483201" y="1135639"/>
            <a:ext cx="3417603" cy="471924"/>
          </a:xfrm>
          <a:prstGeom prst="rect">
            <a:avLst/>
          </a:prstGeom>
        </p:spPr>
        <p:txBody>
          <a:bodyPr/>
          <a:lstStyle/>
          <a:p>
            <a:r>
              <a:rPr lang="en-US" dirty="0">
                <a:latin typeface="Arial" panose="020B0604020202020204" pitchFamily="34" charset="0"/>
                <a:cs typeface="Arial" panose="020B0604020202020204" pitchFamily="34" charset="0"/>
              </a:rPr>
              <a:t>YOUR digital STORY</a:t>
            </a:r>
          </a:p>
        </p:txBody>
      </p:sp>
      <p:sp>
        <p:nvSpPr>
          <p:cNvPr id="456" name="Lorem ipsum dolor sit"/>
          <p:cNvSpPr txBox="1">
            <a:spLocks noGrp="1"/>
          </p:cNvSpPr>
          <p:nvPr>
            <p:ph type="body" idx="17"/>
          </p:nvPr>
        </p:nvSpPr>
        <p:spPr>
          <a:xfrm>
            <a:off x="9085792" y="2220972"/>
            <a:ext cx="6212415" cy="841256"/>
          </a:xfrm>
          <a:prstGeom prst="rect">
            <a:avLst/>
          </a:prstGeom>
        </p:spPr>
        <p:txBody>
          <a:bodyPr/>
          <a:lstStyle/>
          <a:p>
            <a:r>
              <a:rPr lang="en-US" dirty="0">
                <a:latin typeface="Arial" panose="020B0604020202020204" pitchFamily="34" charset="0"/>
                <a:cs typeface="Arial" panose="020B0604020202020204" pitchFamily="34" charset="0"/>
              </a:rPr>
              <a:t>INSIDER EFFECT</a:t>
            </a:r>
            <a:endParaRPr dirty="0">
              <a:latin typeface="Arial" panose="020B0604020202020204" pitchFamily="34" charset="0"/>
              <a:cs typeface="Arial" panose="020B0604020202020204" pitchFamily="34" charset="0"/>
            </a:endParaRPr>
          </a:p>
        </p:txBody>
      </p:sp>
      <p:sp>
        <p:nvSpPr>
          <p:cNvPr id="457" name="Quisque sagittis lorem id urna pretium, mattis feugiat erat finibus. Sed sit amet aliquet ante, nec rutrum libero."/>
          <p:cNvSpPr txBox="1">
            <a:spLocks noGrp="1"/>
          </p:cNvSpPr>
          <p:nvPr>
            <p:ph type="body" idx="18"/>
          </p:nvPr>
        </p:nvSpPr>
        <p:spPr>
          <a:xfrm>
            <a:off x="8975532" y="3646309"/>
            <a:ext cx="6432935" cy="2072362"/>
          </a:xfrm>
          <a:prstGeom prst="rect">
            <a:avLst/>
          </a:prstGeom>
        </p:spPr>
        <p:txBody>
          <a:bodyPr/>
          <a:lstStyle/>
          <a:p>
            <a:r>
              <a:rPr lang="en-US" dirty="0">
                <a:latin typeface="Arial" panose="020B0604020202020204" pitchFamily="34" charset="0"/>
                <a:cs typeface="Arial" panose="020B0604020202020204" pitchFamily="34" charset="0"/>
              </a:rPr>
              <a:t>Bring your audience behind the scenes. Feature staff, funny office moments, “how the sauce is made.”</a:t>
            </a:r>
            <a:endParaRPr dirty="0">
              <a:latin typeface="Arial" panose="020B0604020202020204" pitchFamily="34" charset="0"/>
              <a:cs typeface="Arial" panose="020B0604020202020204" pitchFamily="34" charset="0"/>
            </a:endParaRPr>
          </a:p>
        </p:txBody>
      </p:sp>
      <p:sp>
        <p:nvSpPr>
          <p:cNvPr id="458" name="lorem ipsum"/>
          <p:cNvSpPr txBox="1">
            <a:spLocks noGrp="1"/>
          </p:cNvSpPr>
          <p:nvPr>
            <p:ph type="body" idx="19"/>
          </p:nvPr>
        </p:nvSpPr>
        <p:spPr>
          <a:xfrm>
            <a:off x="2358166" y="8009112"/>
            <a:ext cx="3417603" cy="471924"/>
          </a:xfrm>
          <a:prstGeom prst="rect">
            <a:avLst/>
          </a:prstGeom>
        </p:spPr>
        <p:txBody>
          <a:bodyPr/>
          <a:lstStyle/>
          <a:p>
            <a:r>
              <a:rPr lang="en-US" dirty="0">
                <a:latin typeface="Arial" panose="020B0604020202020204" pitchFamily="34" charset="0"/>
                <a:cs typeface="Arial" panose="020B0604020202020204" pitchFamily="34" charset="0"/>
              </a:rPr>
              <a:t>YOUR digital STORY</a:t>
            </a:r>
            <a:endParaRPr dirty="0">
              <a:latin typeface="Arial" panose="020B0604020202020204" pitchFamily="34" charset="0"/>
              <a:cs typeface="Arial" panose="020B0604020202020204" pitchFamily="34" charset="0"/>
            </a:endParaRPr>
          </a:p>
        </p:txBody>
      </p:sp>
      <p:sp>
        <p:nvSpPr>
          <p:cNvPr id="459" name="Lorem ipsum dolor sit"/>
          <p:cNvSpPr txBox="1">
            <a:spLocks noGrp="1"/>
          </p:cNvSpPr>
          <p:nvPr>
            <p:ph type="body" idx="20"/>
          </p:nvPr>
        </p:nvSpPr>
        <p:spPr>
          <a:xfrm>
            <a:off x="0" y="9094445"/>
            <a:ext cx="8124961" cy="841256"/>
          </a:xfrm>
          <a:prstGeom prst="rect">
            <a:avLst/>
          </a:prstGeom>
        </p:spPr>
        <p:txBody>
          <a:bodyPr/>
          <a:lstStyle/>
          <a:p>
            <a:r>
              <a:rPr lang="en-US" dirty="0">
                <a:latin typeface="Arial" panose="020B0604020202020204" pitchFamily="34" charset="0"/>
                <a:cs typeface="Arial" panose="020B0604020202020204" pitchFamily="34" charset="0"/>
              </a:rPr>
              <a:t>BE AUTHENTIC.</a:t>
            </a:r>
            <a:endParaRPr dirty="0">
              <a:latin typeface="Arial" panose="020B0604020202020204" pitchFamily="34" charset="0"/>
              <a:cs typeface="Arial" panose="020B0604020202020204" pitchFamily="34" charset="0"/>
            </a:endParaRPr>
          </a:p>
        </p:txBody>
      </p:sp>
      <p:sp>
        <p:nvSpPr>
          <p:cNvPr id="460" name="Quisque sagittis lorem id urna pretium, mattis feugiat erat finibus. Sed sit amet aliquet ante, nec rutrum libero."/>
          <p:cNvSpPr txBox="1">
            <a:spLocks noGrp="1"/>
          </p:cNvSpPr>
          <p:nvPr>
            <p:ph type="body" idx="21"/>
          </p:nvPr>
        </p:nvSpPr>
        <p:spPr>
          <a:xfrm>
            <a:off x="850497" y="11012223"/>
            <a:ext cx="6432935" cy="1087477"/>
          </a:xfrm>
          <a:prstGeom prst="rect">
            <a:avLst/>
          </a:prstGeom>
        </p:spPr>
        <p:txBody>
          <a:bodyPr/>
          <a:lstStyle/>
          <a:p>
            <a:r>
              <a:rPr lang="en-US" dirty="0">
                <a:latin typeface="Arial" panose="020B0604020202020204" pitchFamily="34" charset="0"/>
                <a:cs typeface="Arial" panose="020B0604020202020204" pitchFamily="34" charset="0"/>
              </a:rPr>
              <a:t>It doesn’t have to be professional, it just has to be real. </a:t>
            </a:r>
            <a:endParaRPr dirty="0">
              <a:latin typeface="Arial" panose="020B0604020202020204" pitchFamily="34" charset="0"/>
              <a:cs typeface="Arial" panose="020B0604020202020204" pitchFamily="34" charset="0"/>
            </a:endParaRPr>
          </a:p>
        </p:txBody>
      </p:sp>
      <p:sp>
        <p:nvSpPr>
          <p:cNvPr id="461" name="lorem ipsum"/>
          <p:cNvSpPr txBox="1">
            <a:spLocks noGrp="1"/>
          </p:cNvSpPr>
          <p:nvPr>
            <p:ph type="body" idx="22"/>
          </p:nvPr>
        </p:nvSpPr>
        <p:spPr>
          <a:xfrm>
            <a:off x="18614163" y="8009112"/>
            <a:ext cx="3417603" cy="471924"/>
          </a:xfrm>
          <a:prstGeom prst="rect">
            <a:avLst/>
          </a:prstGeom>
        </p:spPr>
        <p:txBody>
          <a:bodyPr/>
          <a:lstStyle/>
          <a:p>
            <a:r>
              <a:rPr lang="en-US" dirty="0">
                <a:latin typeface="Arial" panose="020B0604020202020204" pitchFamily="34" charset="0"/>
                <a:cs typeface="Arial" panose="020B0604020202020204" pitchFamily="34" charset="0"/>
              </a:rPr>
              <a:t>YOUR digital STORY</a:t>
            </a:r>
          </a:p>
        </p:txBody>
      </p:sp>
      <p:sp>
        <p:nvSpPr>
          <p:cNvPr id="462" name="Lorem ipsum dolor sit"/>
          <p:cNvSpPr txBox="1">
            <a:spLocks noGrp="1"/>
          </p:cNvSpPr>
          <p:nvPr>
            <p:ph type="body" idx="23"/>
          </p:nvPr>
        </p:nvSpPr>
        <p:spPr>
          <a:xfrm>
            <a:off x="16259162" y="8725113"/>
            <a:ext cx="8121800" cy="1579920"/>
          </a:xfrm>
          <a:prstGeom prst="rect">
            <a:avLst/>
          </a:prstGeom>
        </p:spPr>
        <p:txBody>
          <a:bodyPr/>
          <a:lstStyle/>
          <a:p>
            <a:r>
              <a:rPr lang="en-US" dirty="0">
                <a:latin typeface="Arial" panose="020B0604020202020204" pitchFamily="34" charset="0"/>
                <a:cs typeface="Arial" panose="020B0604020202020204" pitchFamily="34" charset="0"/>
              </a:rPr>
              <a:t>USER GENERATED CONTENT</a:t>
            </a:r>
            <a:endParaRPr dirty="0">
              <a:latin typeface="Arial" panose="020B0604020202020204" pitchFamily="34" charset="0"/>
              <a:cs typeface="Arial" panose="020B0604020202020204" pitchFamily="34" charset="0"/>
            </a:endParaRPr>
          </a:p>
        </p:txBody>
      </p:sp>
      <p:sp>
        <p:nvSpPr>
          <p:cNvPr id="463" name="Quisque sagittis lorem id urna pretium, mattis feugiat erat finibus. Sed sit amet aliquet ante, nec rutrum libero."/>
          <p:cNvSpPr txBox="1">
            <a:spLocks noGrp="1"/>
          </p:cNvSpPr>
          <p:nvPr>
            <p:ph type="body" idx="24"/>
          </p:nvPr>
        </p:nvSpPr>
        <p:spPr>
          <a:xfrm>
            <a:off x="17106496" y="11012223"/>
            <a:ext cx="6432936" cy="1087477"/>
          </a:xfrm>
          <a:prstGeom prst="rect">
            <a:avLst/>
          </a:prstGeom>
        </p:spPr>
        <p:txBody>
          <a:bodyPr/>
          <a:lstStyle/>
          <a:p>
            <a:r>
              <a:rPr lang="en-US" dirty="0">
                <a:latin typeface="Arial" panose="020B0604020202020204" pitchFamily="34" charset="0"/>
                <a:cs typeface="Arial" panose="020B0604020202020204" pitchFamily="34" charset="0"/>
              </a:rPr>
              <a:t>Don’t be afraid to reshare content created by your audience.</a:t>
            </a:r>
            <a:endParaRPr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6248004-3D8E-2F49-8D82-D92C3B57B96C}"/>
              </a:ext>
            </a:extLst>
          </p:cNvPr>
          <p:cNvSpPr/>
          <p:nvPr/>
        </p:nvSpPr>
        <p:spPr>
          <a:xfrm>
            <a:off x="22901564" y="12302836"/>
            <a:ext cx="1309254" cy="11845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557151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Lorem ipsum dolor sit amet."/>
          <p:cNvSpPr txBox="1">
            <a:spLocks noGrp="1"/>
          </p:cNvSpPr>
          <p:nvPr>
            <p:ph type="body" idx="14"/>
          </p:nvPr>
        </p:nvSpPr>
        <p:spPr>
          <a:xfrm>
            <a:off x="1289582" y="1769342"/>
            <a:ext cx="8250383" cy="2318583"/>
          </a:xfrm>
          <a:prstGeom prst="rect">
            <a:avLst/>
          </a:prstGeom>
        </p:spPr>
        <p:txBody>
          <a:bodyPr/>
          <a:lstStyle/>
          <a:p>
            <a:pPr algn="l"/>
            <a:r>
              <a:rPr lang="en-US" dirty="0">
                <a:latin typeface="Arial" panose="020B0604020202020204" pitchFamily="34" charset="0"/>
                <a:cs typeface="Arial" panose="020B0604020202020204" pitchFamily="34" charset="0"/>
              </a:rPr>
              <a:t>THE MEDIUM MATTERS.</a:t>
            </a:r>
            <a:endParaRPr dirty="0">
              <a:latin typeface="Arial" panose="020B0604020202020204" pitchFamily="34" charset="0"/>
              <a:cs typeface="Arial" panose="020B0604020202020204" pitchFamily="34" charset="0"/>
            </a:endParaRPr>
          </a:p>
        </p:txBody>
      </p:sp>
      <p:sp>
        <p:nvSpPr>
          <p:cNvPr id="379" name="Lorem ipsum dolor sit amet, consectetur adipiscing."/>
          <p:cNvSpPr txBox="1">
            <a:spLocks noGrp="1"/>
          </p:cNvSpPr>
          <p:nvPr>
            <p:ph type="body" idx="15"/>
          </p:nvPr>
        </p:nvSpPr>
        <p:spPr>
          <a:xfrm>
            <a:off x="1289582" y="5280578"/>
            <a:ext cx="8581781" cy="1210588"/>
          </a:xfrm>
          <a:prstGeom prst="rect">
            <a:avLst/>
          </a:prstGeom>
        </p:spPr>
        <p:txBody>
          <a:bodyPr/>
          <a:lstStyle/>
          <a:p>
            <a:pPr marL="0" indent="0" algn="l">
              <a:buSzTx/>
              <a:buNone/>
              <a:defRPr sz="3600"/>
            </a:pPr>
            <a:r>
              <a:rPr lang="en-US" b="1" dirty="0">
                <a:latin typeface="Arial" panose="020B0604020202020204" pitchFamily="34" charset="0"/>
                <a:cs typeface="Arial" panose="020B0604020202020204" pitchFamily="34" charset="0"/>
              </a:rPr>
              <a:t>Different platforms have different features — use them all!</a:t>
            </a:r>
            <a:endParaRPr b="1" dirty="0">
              <a:latin typeface="Arial" panose="020B0604020202020204" pitchFamily="34" charset="0"/>
              <a:cs typeface="Arial" panose="020B0604020202020204" pitchFamily="34" charset="0"/>
            </a:endParaRPr>
          </a:p>
        </p:txBody>
      </p:sp>
      <p:sp>
        <p:nvSpPr>
          <p:cNvPr id="380" name="Quisque sagittis lorem id urna pretium, mattis feugiat erat finibus. Sed sit amet aliquet ante, nec rutrum libero. Nunc eu risus sit amet nibh faucibus pellentesque. Ut elementum leo eget eros condimentum tincidunt. Maecenas blandit imperdiet urna vitae pulvinar."/>
          <p:cNvSpPr txBox="1">
            <a:spLocks noGrp="1"/>
          </p:cNvSpPr>
          <p:nvPr>
            <p:ph type="body" idx="16"/>
          </p:nvPr>
        </p:nvSpPr>
        <p:spPr>
          <a:xfrm>
            <a:off x="1289583" y="7174345"/>
            <a:ext cx="8581781" cy="5444836"/>
          </a:xfrm>
          <a:prstGeom prst="rect">
            <a:avLst/>
          </a:prstGeom>
        </p:spPr>
        <p:txBody>
          <a:bodyPr>
            <a:normAutofit fontScale="92500" lnSpcReduction="10000"/>
          </a:bodyPr>
          <a:lstStyle/>
          <a:p>
            <a:pPr marL="742950" indent="-742950" algn="l">
              <a:buFont typeface="+mj-lt"/>
              <a:buAutoNum type="arabicPeriod"/>
            </a:pPr>
            <a:r>
              <a:rPr lang="en-US" dirty="0">
                <a:latin typeface="Arial" panose="020B0604020202020204" pitchFamily="34" charset="0"/>
                <a:cs typeface="Arial" panose="020B0604020202020204" pitchFamily="34" charset="0"/>
              </a:rPr>
              <a:t>Facebook: albums, events, stories, groups, pages, targeted ads</a:t>
            </a:r>
          </a:p>
          <a:p>
            <a:pPr marL="742950" indent="-742950" algn="l">
              <a:buFont typeface="+mj-lt"/>
              <a:buAutoNum type="arabicPeriod"/>
            </a:pPr>
            <a:r>
              <a:rPr lang="en-US" dirty="0">
                <a:latin typeface="Arial" panose="020B0604020202020204" pitchFamily="34" charset="0"/>
                <a:cs typeface="Arial" panose="020B0604020202020204" pitchFamily="34" charset="0"/>
              </a:rPr>
              <a:t>Instagram: stories, IGTV, takeovers, sponsored content, influencers</a:t>
            </a:r>
          </a:p>
          <a:p>
            <a:pPr marL="742950" indent="-742950" algn="l">
              <a:buFont typeface="+mj-lt"/>
              <a:buAutoNum type="arabicPeriod"/>
            </a:pPr>
            <a:r>
              <a:rPr lang="en-US" dirty="0">
                <a:latin typeface="Arial" panose="020B0604020202020204" pitchFamily="34" charset="0"/>
                <a:cs typeface="Arial" panose="020B0604020202020204" pitchFamily="34" charset="0"/>
              </a:rPr>
              <a:t>Twitter: In-the-moment, breaking news, promoted tweets,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retweets can go a long way!</a:t>
            </a:r>
          </a:p>
          <a:p>
            <a:pPr marL="742950" indent="-742950" algn="l">
              <a:buFont typeface="+mj-lt"/>
              <a:buAutoNum type="arabicPeriod"/>
            </a:pPr>
            <a:r>
              <a:rPr lang="en-US" dirty="0">
                <a:latin typeface="Arial" panose="020B0604020202020204" pitchFamily="34" charset="0"/>
                <a:cs typeface="Arial" panose="020B0604020202020204" pitchFamily="34" charset="0"/>
              </a:rPr>
              <a:t>LinkedIn: Company pages, showcase pages, excellent for people stories, sponsored content, business and organizational learning</a:t>
            </a:r>
          </a:p>
          <a:p>
            <a:pPr marL="742950" indent="-742950" algn="l">
              <a:buFont typeface="+mj-lt"/>
              <a:buAutoNum type="arabicPeriod"/>
            </a:pP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4DBA6A1-CC28-5345-87B2-160D0C014E5C}"/>
              </a:ext>
            </a:extLst>
          </p:cNvPr>
          <p:cNvSpPr/>
          <p:nvPr/>
        </p:nvSpPr>
        <p:spPr>
          <a:xfrm>
            <a:off x="22901564" y="12302836"/>
            <a:ext cx="1309254" cy="11845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AE5B132F-E9C3-9749-A1FC-F437EBAFA9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99115" y="800100"/>
            <a:ext cx="12166387" cy="12115800"/>
          </a:xfrm>
          <a:prstGeom prst="rect">
            <a:avLst/>
          </a:prstGeom>
        </p:spPr>
      </p:pic>
      <p:pic>
        <p:nvPicPr>
          <p:cNvPr id="7" name="Picture 6">
            <a:extLst>
              <a:ext uri="{FF2B5EF4-FFF2-40B4-BE49-F238E27FC236}">
                <a16:creationId xmlns:a16="http://schemas.microsoft.com/office/drawing/2014/main" id="{FACF71C1-D827-E743-9E13-84458A8FD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6954" y="9030854"/>
            <a:ext cx="3835400" cy="3822700"/>
          </a:xfrm>
          <a:prstGeom prst="rect">
            <a:avLst/>
          </a:prstGeom>
        </p:spPr>
      </p:pic>
    </p:spTree>
    <p:extLst>
      <p:ext uri="{BB962C8B-B14F-4D97-AF65-F5344CB8AC3E}">
        <p14:creationId xmlns:p14="http://schemas.microsoft.com/office/powerpoint/2010/main" val="42412333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Lorem ipsum dolor sit amet."/>
          <p:cNvSpPr txBox="1">
            <a:spLocks noGrp="1"/>
          </p:cNvSpPr>
          <p:nvPr>
            <p:ph type="body" idx="14"/>
          </p:nvPr>
        </p:nvSpPr>
        <p:spPr>
          <a:xfrm>
            <a:off x="14879780" y="2055670"/>
            <a:ext cx="8250383" cy="2318583"/>
          </a:xfrm>
          <a:prstGeom prst="rect">
            <a:avLst/>
          </a:prstGeom>
        </p:spPr>
        <p:txBody>
          <a:bodyPr/>
          <a:lstStyle/>
          <a:p>
            <a:pPr algn="l"/>
            <a:r>
              <a:rPr lang="en-US" dirty="0">
                <a:latin typeface="Arial" panose="020B0604020202020204" pitchFamily="34" charset="0"/>
                <a:cs typeface="Arial" panose="020B0604020202020204" pitchFamily="34" charset="0"/>
              </a:rPr>
              <a:t>MAXIMIZE YOUR STORYTELLING.</a:t>
            </a:r>
            <a:endParaRPr dirty="0">
              <a:latin typeface="Arial" panose="020B0604020202020204" pitchFamily="34" charset="0"/>
              <a:cs typeface="Arial" panose="020B0604020202020204" pitchFamily="34" charset="0"/>
            </a:endParaRPr>
          </a:p>
        </p:txBody>
      </p:sp>
      <p:sp>
        <p:nvSpPr>
          <p:cNvPr id="379" name="Lorem ipsum dolor sit amet, consectetur adipiscing."/>
          <p:cNvSpPr txBox="1">
            <a:spLocks noGrp="1"/>
          </p:cNvSpPr>
          <p:nvPr>
            <p:ph type="body" idx="15"/>
          </p:nvPr>
        </p:nvSpPr>
        <p:spPr>
          <a:xfrm>
            <a:off x="14879780" y="5035170"/>
            <a:ext cx="8581781" cy="1210588"/>
          </a:xfrm>
          <a:prstGeom prst="rect">
            <a:avLst/>
          </a:prstGeom>
        </p:spPr>
        <p:txBody>
          <a:bodyPr/>
          <a:lstStyle/>
          <a:p>
            <a:pPr marL="0" indent="0" algn="l">
              <a:buSzTx/>
              <a:buNone/>
              <a:defRPr sz="3600"/>
            </a:pPr>
            <a:r>
              <a:rPr lang="en-US" b="1" dirty="0">
                <a:latin typeface="Arial" panose="020B0604020202020204" pitchFamily="34" charset="0"/>
                <a:cs typeface="Arial" panose="020B0604020202020204" pitchFamily="34" charset="0"/>
              </a:rPr>
              <a:t>You have audience crossover.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Share everywhere.</a:t>
            </a:r>
            <a:endParaRPr dirty="0">
              <a:latin typeface="Arial" panose="020B0604020202020204" pitchFamily="34" charset="0"/>
              <a:cs typeface="Arial" panose="020B0604020202020204" pitchFamily="34" charset="0"/>
            </a:endParaRPr>
          </a:p>
        </p:txBody>
      </p:sp>
      <p:sp>
        <p:nvSpPr>
          <p:cNvPr id="380" name="Quisque sagittis lorem id urna pretium, mattis feugiat erat finibus. Sed sit amet aliquet ante, nec rutrum libero. Nunc eu risus sit amet nibh faucibus pellentesque. Ut elementum leo eget eros condimentum tincidunt. Maecenas blandit imperdiet urna vitae pulvinar."/>
          <p:cNvSpPr txBox="1">
            <a:spLocks noGrp="1"/>
          </p:cNvSpPr>
          <p:nvPr>
            <p:ph type="body" idx="16"/>
          </p:nvPr>
        </p:nvSpPr>
        <p:spPr>
          <a:xfrm>
            <a:off x="14879781" y="7460673"/>
            <a:ext cx="8581781" cy="5444836"/>
          </a:xfrm>
          <a:prstGeom prst="rect">
            <a:avLst/>
          </a:prstGeom>
        </p:spPr>
        <p:txBody>
          <a:bodyPr/>
          <a:lstStyle/>
          <a:p>
            <a:pPr marL="742950" indent="-742950" algn="l">
              <a:buAutoNum type="arabicPeriod"/>
            </a:pPr>
            <a:r>
              <a:rPr lang="en-US" dirty="0">
                <a:latin typeface="Arial" panose="020B0604020202020204" pitchFamily="34" charset="0"/>
                <a:cs typeface="Arial" panose="020B0604020202020204" pitchFamily="34" charset="0"/>
              </a:rPr>
              <a:t>Share on all platforms. </a:t>
            </a:r>
          </a:p>
          <a:p>
            <a:pPr marL="742950" indent="-742950" algn="l">
              <a:buAutoNum type="arabicPeriod"/>
            </a:pPr>
            <a:r>
              <a:rPr lang="en-US" dirty="0">
                <a:latin typeface="Arial" panose="020B0604020202020204" pitchFamily="34" charset="0"/>
                <a:cs typeface="Arial" panose="020B0604020202020204" pitchFamily="34" charset="0"/>
              </a:rPr>
              <a:t>Share at different times on different platforms throughout the day.</a:t>
            </a:r>
          </a:p>
          <a:p>
            <a:pPr marL="742950" indent="-742950" algn="l">
              <a:buAutoNum type="arabicPeriod"/>
            </a:pPr>
            <a:r>
              <a:rPr lang="en-US" dirty="0">
                <a:latin typeface="Arial" panose="020B0604020202020204" pitchFamily="34" charset="0"/>
                <a:cs typeface="Arial" panose="020B0604020202020204" pitchFamily="34" charset="0"/>
              </a:rPr>
              <a:t>Share story in different ways on the same platform (stories and posts).</a:t>
            </a:r>
          </a:p>
          <a:p>
            <a:pPr marL="742950" indent="-742950" algn="l">
              <a:buAutoNum type="arabicPeriod"/>
            </a:pPr>
            <a:r>
              <a:rPr lang="en-US" dirty="0">
                <a:latin typeface="Arial" panose="020B0604020202020204" pitchFamily="34" charset="0"/>
                <a:cs typeface="Arial" panose="020B0604020202020204" pitchFamily="34" charset="0"/>
              </a:rPr>
              <a:t>Have a plan and schedule!</a:t>
            </a:r>
          </a:p>
          <a:p>
            <a:pPr marL="742950" indent="-742950" algn="l">
              <a:buAutoNum type="arabicPeriod"/>
            </a:pPr>
            <a:r>
              <a:rPr lang="en-US" dirty="0">
                <a:latin typeface="Arial" panose="020B0604020202020204" pitchFamily="34" charset="0"/>
                <a:cs typeface="Arial" panose="020B0604020202020204" pitchFamily="34" charset="0"/>
              </a:rPr>
              <a:t>Monitor. Share. Tweak. Repeat.</a:t>
            </a:r>
          </a:p>
        </p:txBody>
      </p:sp>
      <p:sp>
        <p:nvSpPr>
          <p:cNvPr id="2" name="Rectangle 1">
            <a:extLst>
              <a:ext uri="{FF2B5EF4-FFF2-40B4-BE49-F238E27FC236}">
                <a16:creationId xmlns:a16="http://schemas.microsoft.com/office/drawing/2014/main" id="{F4DBA6A1-CC28-5345-87B2-160D0C014E5C}"/>
              </a:ext>
            </a:extLst>
          </p:cNvPr>
          <p:cNvSpPr/>
          <p:nvPr/>
        </p:nvSpPr>
        <p:spPr>
          <a:xfrm>
            <a:off x="22901564" y="12302836"/>
            <a:ext cx="1309254" cy="11845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Picture 6">
            <a:extLst>
              <a:ext uri="{FF2B5EF4-FFF2-40B4-BE49-F238E27FC236}">
                <a16:creationId xmlns:a16="http://schemas.microsoft.com/office/drawing/2014/main" id="{9AF64335-B557-714C-9926-F07C34B97E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7919" y="-20367"/>
            <a:ext cx="13716000" cy="9137155"/>
          </a:xfrm>
          <a:prstGeom prst="rect">
            <a:avLst/>
          </a:prstGeom>
        </p:spPr>
      </p:pic>
      <p:sp>
        <p:nvSpPr>
          <p:cNvPr id="11" name="Rectangle 10">
            <a:extLst>
              <a:ext uri="{FF2B5EF4-FFF2-40B4-BE49-F238E27FC236}">
                <a16:creationId xmlns:a16="http://schemas.microsoft.com/office/drawing/2014/main" id="{F441974A-49D0-984B-BDDA-66B70070F0BB}"/>
              </a:ext>
            </a:extLst>
          </p:cNvPr>
          <p:cNvSpPr/>
          <p:nvPr/>
        </p:nvSpPr>
        <p:spPr>
          <a:xfrm>
            <a:off x="-114300" y="9075706"/>
            <a:ext cx="13062381" cy="4640294"/>
          </a:xfrm>
          <a:prstGeom prst="rect">
            <a:avLst/>
          </a:prstGeom>
          <a:solidFill>
            <a:srgbClr val="0033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Lorem ipsum dolor sit amet, consectetur adipiscing elit. Quisque sagittis lorem id urna pretium, mattis feugiat erat finibus.”">
            <a:extLst>
              <a:ext uri="{FF2B5EF4-FFF2-40B4-BE49-F238E27FC236}">
                <a16:creationId xmlns:a16="http://schemas.microsoft.com/office/drawing/2014/main" id="{B49B6E7B-397E-A34B-977E-51A3E1667F8B}"/>
              </a:ext>
            </a:extLst>
          </p:cNvPr>
          <p:cNvSpPr txBox="1">
            <a:spLocks/>
          </p:cNvSpPr>
          <p:nvPr/>
        </p:nvSpPr>
        <p:spPr>
          <a:xfrm>
            <a:off x="940139" y="10283785"/>
            <a:ext cx="10953502" cy="2265218"/>
          </a:xfrm>
          <a:prstGeom prst="rect">
            <a:avLst/>
          </a:prstGeom>
        </p:spPr>
        <p:txBody>
          <a:bodyPr/>
          <a:lstStyle>
            <a:lvl1pPr marL="63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1pPr>
            <a:lvl2pPr marL="127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2pPr>
            <a:lvl3pPr marL="190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3pPr>
            <a:lvl4pPr marL="254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4pPr>
            <a:lvl5pPr marL="317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5pPr>
            <a:lvl6pPr marL="381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6pPr>
            <a:lvl7pPr marL="444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7pPr>
            <a:lvl8pPr marL="5080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8pPr>
            <a:lvl9pPr marL="5715000" marR="0" indent="-635000" algn="just" defTabSz="457200" latinLnBrk="0">
              <a:lnSpc>
                <a:spcPct val="100000"/>
              </a:lnSpc>
              <a:spcBef>
                <a:spcPts val="0"/>
              </a:spcBef>
              <a:spcAft>
                <a:spcPts val="0"/>
              </a:spcAft>
              <a:buClrTx/>
              <a:buSzPct val="125000"/>
              <a:buFontTx/>
              <a:buChar char="•"/>
              <a:tabLst/>
              <a:defRPr sz="5200" b="0" i="0" u="none" strike="noStrike" cap="none" spc="0" baseline="0">
                <a:ln>
                  <a:noFill/>
                </a:ln>
                <a:solidFill>
                  <a:srgbClr val="3C4542"/>
                </a:solidFill>
                <a:uFillTx/>
                <a:latin typeface="+mn-lt"/>
                <a:ea typeface="+mn-ea"/>
                <a:cs typeface="+mn-cs"/>
                <a:sym typeface="Gotham"/>
              </a:defRPr>
            </a:lvl9pPr>
          </a:lstStyle>
          <a:p>
            <a:pPr marL="0" indent="0" algn="l" hangingPunct="1">
              <a:buNone/>
            </a:pPr>
            <a:r>
              <a:rPr lang="en-US" sz="4400" dirty="0">
                <a:solidFill>
                  <a:schemeClr val="bg1"/>
                </a:solidFill>
                <a:latin typeface="Arial" panose="020B0604020202020204" pitchFamily="34" charset="0"/>
                <a:cs typeface="Arial" panose="020B0604020202020204" pitchFamily="34" charset="0"/>
              </a:rPr>
              <a:t>Purchase decisions are shaped by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two things: stories told and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the memories they leave behind.</a:t>
            </a:r>
          </a:p>
        </p:txBody>
      </p:sp>
    </p:spTree>
    <p:extLst>
      <p:ext uri="{BB962C8B-B14F-4D97-AF65-F5344CB8AC3E}">
        <p14:creationId xmlns:p14="http://schemas.microsoft.com/office/powerpoint/2010/main" val="13109587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Questions?"/>
          <p:cNvSpPr txBox="1">
            <a:spLocks noGrp="1"/>
          </p:cNvSpPr>
          <p:nvPr>
            <p:ph type="body" idx="13"/>
          </p:nvPr>
        </p:nvSpPr>
        <p:spPr>
          <a:xfrm>
            <a:off x="-1" y="2992933"/>
            <a:ext cx="24384000" cy="3137397"/>
          </a:xfrm>
          <a:prstGeom prst="rect">
            <a:avLst/>
          </a:prstGeom>
          <a:ln>
            <a:noFill/>
          </a:ln>
        </p:spPr>
        <p:txBody>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98" name="contact info goes here"/>
          <p:cNvSpPr txBox="1">
            <a:spLocks noGrp="1"/>
          </p:cNvSpPr>
          <p:nvPr>
            <p:ph type="body" idx="14"/>
          </p:nvPr>
        </p:nvSpPr>
        <p:spPr>
          <a:xfrm>
            <a:off x="6328223" y="6033033"/>
            <a:ext cx="11727569" cy="3488134"/>
          </a:xfrm>
          <a:prstGeom prst="rect">
            <a:avLst/>
          </a:prstGeom>
        </p:spPr>
        <p:txBody>
          <a:bodyPr/>
          <a:lstStyle/>
          <a:p>
            <a:r>
              <a:rPr lang="en-US" sz="4400" dirty="0" err="1">
                <a:latin typeface="Arial" panose="020B0604020202020204" pitchFamily="34" charset="0"/>
                <a:cs typeface="Arial" panose="020B0604020202020204" pitchFamily="34" charset="0"/>
              </a:rPr>
              <a:t>boisestate.edu</a:t>
            </a:r>
            <a:r>
              <a:rPr lang="en-US" sz="4400" dirty="0">
                <a:latin typeface="Arial" panose="020B0604020202020204" pitchFamily="34" charset="0"/>
                <a:cs typeface="Arial" panose="020B0604020202020204" pitchFamily="34" charset="0"/>
              </a:rPr>
              <a:t>/alumni  •  </a:t>
            </a:r>
            <a:r>
              <a:rPr lang="en-US" sz="4400" dirty="0" err="1">
                <a:latin typeface="Arial" panose="020B0604020202020204" pitchFamily="34" charset="0"/>
                <a:cs typeface="Arial" panose="020B0604020202020204" pitchFamily="34" charset="0"/>
              </a:rPr>
              <a:t>boisestate.edu</a:t>
            </a:r>
            <a:r>
              <a:rPr lang="en-US" sz="4400" dirty="0">
                <a:latin typeface="Arial" panose="020B0604020202020204" pitchFamily="34" charset="0"/>
                <a:cs typeface="Arial" panose="020B0604020202020204" pitchFamily="34" charset="0"/>
              </a:rPr>
              <a:t>/giving</a:t>
            </a:r>
          </a:p>
          <a:p>
            <a:r>
              <a:rPr lang="en-US" sz="4400" dirty="0" err="1">
                <a:latin typeface="Arial" panose="020B0604020202020204" pitchFamily="34" charset="0"/>
                <a:cs typeface="Arial" panose="020B0604020202020204" pitchFamily="34" charset="0"/>
              </a:rPr>
              <a:t>facebook.com</a:t>
            </a:r>
            <a:r>
              <a:rPr lang="en-US" sz="4400" dirty="0">
                <a:latin typeface="Arial" panose="020B0604020202020204" pitchFamily="34" charset="0"/>
                <a:cs typeface="Arial" panose="020B0604020202020204" pitchFamily="34" charset="0"/>
              </a:rPr>
              <a:t>/</a:t>
            </a:r>
            <a:r>
              <a:rPr lang="en-US" sz="4400" dirty="0" err="1">
                <a:latin typeface="Arial" panose="020B0604020202020204" pitchFamily="34" charset="0"/>
                <a:cs typeface="Arial" panose="020B0604020202020204" pitchFamily="34" charset="0"/>
              </a:rPr>
              <a:t>boisestatealumni</a:t>
            </a:r>
            <a:r>
              <a:rPr lang="en-US" sz="4400" dirty="0">
                <a:latin typeface="Arial" panose="020B0604020202020204" pitchFamily="34" charset="0"/>
                <a:cs typeface="Arial" panose="020B0604020202020204" pitchFamily="34" charset="0"/>
              </a:rPr>
              <a:t> </a:t>
            </a:r>
          </a:p>
          <a:p>
            <a:r>
              <a:rPr lang="en-US" sz="4400" dirty="0" err="1">
                <a:latin typeface="Arial" panose="020B0604020202020204" pitchFamily="34" charset="0"/>
                <a:cs typeface="Arial" panose="020B0604020202020204" pitchFamily="34" charset="0"/>
              </a:rPr>
              <a:t>instagram.com</a:t>
            </a:r>
            <a:r>
              <a:rPr lang="en-US" sz="4400" dirty="0">
                <a:latin typeface="Arial" panose="020B0604020202020204" pitchFamily="34" charset="0"/>
                <a:cs typeface="Arial" panose="020B0604020202020204" pitchFamily="34" charset="0"/>
              </a:rPr>
              <a:t>/</a:t>
            </a:r>
            <a:r>
              <a:rPr lang="en-US" sz="4400" dirty="0" err="1">
                <a:latin typeface="Arial" panose="020B0604020202020204" pitchFamily="34" charset="0"/>
                <a:cs typeface="Arial" panose="020B0604020202020204" pitchFamily="34" charset="0"/>
              </a:rPr>
              <a:t>boisestatealumni</a:t>
            </a:r>
            <a:endParaRPr lang="en-US" sz="4400" dirty="0">
              <a:latin typeface="Arial" panose="020B0604020202020204" pitchFamily="34" charset="0"/>
              <a:cs typeface="Arial" panose="020B0604020202020204" pitchFamily="34" charset="0"/>
            </a:endParaRPr>
          </a:p>
          <a:p>
            <a:r>
              <a:rPr lang="en-US" sz="4400" dirty="0" err="1">
                <a:latin typeface="Arial" panose="020B0604020202020204" pitchFamily="34" charset="0"/>
                <a:cs typeface="Arial" panose="020B0604020202020204" pitchFamily="34" charset="0"/>
              </a:rPr>
              <a:t>twitter.com</a:t>
            </a:r>
            <a:r>
              <a:rPr lang="en-US" sz="4400" dirty="0">
                <a:latin typeface="Arial" panose="020B0604020202020204" pitchFamily="34" charset="0"/>
                <a:cs typeface="Arial" panose="020B0604020202020204" pitchFamily="34" charset="0"/>
              </a:rPr>
              <a:t>/</a:t>
            </a:r>
            <a:r>
              <a:rPr lang="en-US" sz="4400" dirty="0" err="1">
                <a:latin typeface="Arial" panose="020B0604020202020204" pitchFamily="34" charset="0"/>
                <a:cs typeface="Arial" panose="020B0604020202020204" pitchFamily="34" charset="0"/>
              </a:rPr>
              <a:t>BoiseStateAlum</a:t>
            </a:r>
            <a:endParaRPr lang="en-US" sz="4400" dirty="0">
              <a:latin typeface="Arial" panose="020B0604020202020204" pitchFamily="34" charset="0"/>
              <a:cs typeface="Arial" panose="020B0604020202020204" pitchFamily="34" charset="0"/>
            </a:endParaRPr>
          </a:p>
          <a:p>
            <a:r>
              <a:rPr lang="en-US" sz="4400" dirty="0">
                <a:latin typeface="Arial" panose="020B0604020202020204" pitchFamily="34" charset="0"/>
                <a:cs typeface="Arial" panose="020B0604020202020204" pitchFamily="34" charset="0"/>
              </a:rPr>
              <a:t>LinkedIn: Boise State Alumni and Friends</a:t>
            </a:r>
          </a:p>
        </p:txBody>
      </p:sp>
      <p:pic>
        <p:nvPicPr>
          <p:cNvPr id="499" name="BoiseState-PrimaryMark-OrangeWhiteOutline-D64309.png" descr="BoiseState-PrimaryMark-OrangeWhiteOutline-D64309.png"/>
          <p:cNvPicPr>
            <a:picLocks noChangeAspect="1"/>
          </p:cNvPicPr>
          <p:nvPr/>
        </p:nvPicPr>
        <p:blipFill>
          <a:blip r:embed="rId2"/>
          <a:stretch>
            <a:fillRect/>
          </a:stretch>
        </p:blipFill>
        <p:spPr>
          <a:xfrm>
            <a:off x="9612254" y="11038840"/>
            <a:ext cx="5159492" cy="1654748"/>
          </a:xfrm>
          <a:prstGeom prst="rect">
            <a:avLst/>
          </a:prstGeom>
          <a:ln w="12700">
            <a:miter lim="400000"/>
          </a:ln>
        </p:spPr>
      </p:pic>
      <p:pic>
        <p:nvPicPr>
          <p:cNvPr id="5" name="Picture 4">
            <a:extLst>
              <a:ext uri="{FF2B5EF4-FFF2-40B4-BE49-F238E27FC236}">
                <a16:creationId xmlns:a16="http://schemas.microsoft.com/office/drawing/2014/main" id="{678EE600-18C4-6948-8451-5053C735E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345" y="985808"/>
            <a:ext cx="5903309" cy="2007125"/>
          </a:xfrm>
          <a:prstGeom prst="rect">
            <a:avLst/>
          </a:prstGeom>
        </p:spPr>
      </p:pic>
    </p:spTree>
    <p:extLst>
      <p:ext uri="{BB962C8B-B14F-4D97-AF65-F5344CB8AC3E}">
        <p14:creationId xmlns:p14="http://schemas.microsoft.com/office/powerpoint/2010/main" val="3560319894"/>
      </p:ext>
    </p:extLst>
  </p:cSld>
  <p:clrMapOvr>
    <a:masterClrMapping/>
  </p:clrMapOvr>
  <p:transition spd="med"/>
</p:sld>
</file>

<file path=ppt/theme/theme1.xml><?xml version="1.0" encoding="utf-8"?>
<a:theme xmlns:a="http://schemas.openxmlformats.org/drawingml/2006/main" name="White">
  <a:themeElements>
    <a:clrScheme name="White">
      <a:dk1>
        <a:srgbClr val="3C4542"/>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otham"/>
        <a:ea typeface="Gotham"/>
        <a:cs typeface="Gotham"/>
      </a:majorFont>
      <a:minorFont>
        <a:latin typeface="Gotham"/>
        <a:ea typeface="Gotham"/>
        <a:cs typeface="Gotha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otham"/>
        <a:ea typeface="Gotham"/>
        <a:cs typeface="Gotham"/>
      </a:majorFont>
      <a:minorFont>
        <a:latin typeface="Gotham"/>
        <a:ea typeface="Gotham"/>
        <a:cs typeface="Gotha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C4542"/>
            </a:solidFill>
            <a:effectLst/>
            <a:uFillTx/>
            <a:latin typeface="+mn-lt"/>
            <a:ea typeface="+mn-ea"/>
            <a:cs typeface="+mn-cs"/>
            <a:sym typeface="Gotha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267</TotalTime>
  <Words>416</Words>
  <Application>Microsoft Macintosh PowerPoint</Application>
  <PresentationFormat>Custom</PresentationFormat>
  <Paragraphs>50</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Gotham</vt:lpstr>
      <vt:lpstr>Arial</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52</cp:revision>
  <dcterms:modified xsi:type="dcterms:W3CDTF">2019-11-21T20:18:30Z</dcterms:modified>
</cp:coreProperties>
</file>